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3"/>
  </p:notesMasterIdLst>
  <p:sldIdLst>
    <p:sldId id="257" r:id="rId2"/>
    <p:sldId id="258" r:id="rId3"/>
    <p:sldId id="259" r:id="rId4"/>
    <p:sldId id="267" r:id="rId5"/>
    <p:sldId id="268" r:id="rId6"/>
    <p:sldId id="297" r:id="rId7"/>
    <p:sldId id="270" r:id="rId8"/>
    <p:sldId id="367" r:id="rId9"/>
    <p:sldId id="274" r:id="rId10"/>
    <p:sldId id="272" r:id="rId11"/>
    <p:sldId id="360" r:id="rId12"/>
    <p:sldId id="302" r:id="rId13"/>
    <p:sldId id="303" r:id="rId14"/>
    <p:sldId id="366" r:id="rId15"/>
    <p:sldId id="361" r:id="rId16"/>
    <p:sldId id="263" r:id="rId17"/>
    <p:sldId id="362" r:id="rId18"/>
    <p:sldId id="312" r:id="rId19"/>
    <p:sldId id="368" r:id="rId20"/>
    <p:sldId id="369" r:id="rId21"/>
    <p:sldId id="294" r:id="rId2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6E1E"/>
    <a:srgbClr val="FF975D"/>
    <a:srgbClr val="FF7E37"/>
    <a:srgbClr val="FF8837"/>
    <a:srgbClr val="FF6600"/>
    <a:srgbClr val="FDA35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4559" autoAdjust="0"/>
    <p:restoredTop sz="86496" autoAdjust="0"/>
  </p:normalViewPr>
  <p:slideViewPr>
    <p:cSldViewPr snapToGrid="0">
      <p:cViewPr varScale="1">
        <p:scale>
          <a:sx n="32" d="100"/>
          <a:sy n="32" d="100"/>
        </p:scale>
        <p:origin x="78" y="744"/>
      </p:cViewPr>
      <p:guideLst/>
    </p:cSldViewPr>
  </p:slideViewPr>
  <p:outlineViewPr>
    <p:cViewPr>
      <p:scale>
        <a:sx n="33" d="100"/>
        <a:sy n="33" d="100"/>
      </p:scale>
      <p:origin x="0" y="-168"/>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E2BC648-A435-46FD-974C-504549C6AAF4}" type="doc">
      <dgm:prSet loTypeId="urn:microsoft.com/office/officeart/2005/8/layout/vList5" loCatId="list" qsTypeId="urn:microsoft.com/office/officeart/2005/8/quickstyle/simple1" qsCatId="simple" csTypeId="urn:microsoft.com/office/officeart/2005/8/colors/accent1_2" csCatId="accent1" phldr="1"/>
      <dgm:spPr/>
      <dgm:t>
        <a:bodyPr/>
        <a:lstStyle/>
        <a:p>
          <a:endParaRPr lang="en-US"/>
        </a:p>
      </dgm:t>
    </dgm:pt>
    <dgm:pt modelId="{72DA3A5C-4F1F-425A-B1FF-711A1547B55C}">
      <dgm:prSet custT="1"/>
      <dgm:spPr/>
      <dgm:t>
        <a:bodyPr/>
        <a:lstStyle/>
        <a:p>
          <a:pPr algn="l" rtl="0"/>
          <a:endParaRPr lang="en-US" sz="3400" dirty="0"/>
        </a:p>
        <a:p>
          <a:pPr algn="l" rtl="0"/>
          <a:r>
            <a:rPr lang="en-US" sz="3600" dirty="0"/>
            <a:t>Define </a:t>
          </a:r>
        </a:p>
        <a:p>
          <a:pPr algn="l" rtl="0"/>
          <a:r>
            <a:rPr lang="en-US" sz="3400" dirty="0"/>
            <a:t>          </a:t>
          </a:r>
          <a:r>
            <a:rPr lang="en-US" sz="2400" dirty="0">
              <a:solidFill>
                <a:schemeClr val="tx1"/>
              </a:solidFill>
            </a:rPr>
            <a:t>	</a:t>
          </a:r>
        </a:p>
      </dgm:t>
    </dgm:pt>
    <dgm:pt modelId="{F9DB39DB-00C8-4259-8CE9-0BE5BE5B0B3A}" type="parTrans" cxnId="{C5AE618B-F762-471A-B41C-7BB1AD4C7535}">
      <dgm:prSet/>
      <dgm:spPr/>
      <dgm:t>
        <a:bodyPr/>
        <a:lstStyle/>
        <a:p>
          <a:endParaRPr lang="en-US"/>
        </a:p>
      </dgm:t>
    </dgm:pt>
    <dgm:pt modelId="{373A116A-DA70-48F1-BDFC-7D65AED2C0EA}" type="sibTrans" cxnId="{C5AE618B-F762-471A-B41C-7BB1AD4C7535}">
      <dgm:prSet/>
      <dgm:spPr/>
      <dgm:t>
        <a:bodyPr/>
        <a:lstStyle/>
        <a:p>
          <a:endParaRPr lang="en-US"/>
        </a:p>
      </dgm:t>
    </dgm:pt>
    <dgm:pt modelId="{E8E99DDE-954D-4545-AC47-DBFF1681536A}">
      <dgm:prSet custT="1"/>
      <dgm:spPr/>
      <dgm:t>
        <a:bodyPr/>
        <a:lstStyle/>
        <a:p>
          <a:pPr algn="l" rtl="0"/>
          <a:r>
            <a:rPr lang="en-US" sz="3600" dirty="0"/>
            <a:t>Allocate</a:t>
          </a:r>
          <a:endParaRPr lang="en-US" sz="2400" dirty="0">
            <a:solidFill>
              <a:schemeClr val="tx1"/>
            </a:solidFill>
          </a:endParaRPr>
        </a:p>
      </dgm:t>
    </dgm:pt>
    <dgm:pt modelId="{1BE39362-AF24-4A35-89DF-630CCE35EE92}" type="parTrans" cxnId="{84A202C2-9EA5-4F55-9A00-ECF06D9DEC9A}">
      <dgm:prSet/>
      <dgm:spPr/>
      <dgm:t>
        <a:bodyPr/>
        <a:lstStyle/>
        <a:p>
          <a:endParaRPr lang="en-US"/>
        </a:p>
      </dgm:t>
    </dgm:pt>
    <dgm:pt modelId="{0AD32A81-34C7-47FF-94AE-CB37865664A8}" type="sibTrans" cxnId="{84A202C2-9EA5-4F55-9A00-ECF06D9DEC9A}">
      <dgm:prSet/>
      <dgm:spPr/>
      <dgm:t>
        <a:bodyPr/>
        <a:lstStyle/>
        <a:p>
          <a:endParaRPr lang="en-US"/>
        </a:p>
      </dgm:t>
    </dgm:pt>
    <dgm:pt modelId="{00F7B561-6FFD-47F3-9366-513253AD20BC}">
      <dgm:prSet custT="1"/>
      <dgm:spPr/>
      <dgm:t>
        <a:bodyPr/>
        <a:lstStyle/>
        <a:p>
          <a:pPr algn="l" rtl="0"/>
          <a:r>
            <a:rPr lang="en-US" sz="3600" dirty="0"/>
            <a:t>Attach Receipt </a:t>
          </a:r>
          <a:endParaRPr lang="en-US" sz="2400" dirty="0">
            <a:solidFill>
              <a:schemeClr val="tx1"/>
            </a:solidFill>
          </a:endParaRPr>
        </a:p>
      </dgm:t>
    </dgm:pt>
    <dgm:pt modelId="{4FB0115A-69AB-4E90-8AE8-46E8FDA5BCF6}" type="parTrans" cxnId="{A0BD5949-14A3-4520-AB34-E66750E11AA1}">
      <dgm:prSet/>
      <dgm:spPr/>
      <dgm:t>
        <a:bodyPr/>
        <a:lstStyle/>
        <a:p>
          <a:endParaRPr lang="en-US"/>
        </a:p>
      </dgm:t>
    </dgm:pt>
    <dgm:pt modelId="{B516FB1B-C9FE-4122-AF47-012ED70B428F}" type="sibTrans" cxnId="{A0BD5949-14A3-4520-AB34-E66750E11AA1}">
      <dgm:prSet/>
      <dgm:spPr/>
      <dgm:t>
        <a:bodyPr/>
        <a:lstStyle/>
        <a:p>
          <a:endParaRPr lang="en-US"/>
        </a:p>
      </dgm:t>
    </dgm:pt>
    <dgm:pt modelId="{413F72FC-BA19-4F42-93B7-76A76BD6E839}" type="pres">
      <dgm:prSet presAssocID="{4E2BC648-A435-46FD-974C-504549C6AAF4}" presName="Name0" presStyleCnt="0">
        <dgm:presLayoutVars>
          <dgm:dir/>
          <dgm:animLvl val="lvl"/>
          <dgm:resizeHandles val="exact"/>
        </dgm:presLayoutVars>
      </dgm:prSet>
      <dgm:spPr/>
      <dgm:t>
        <a:bodyPr/>
        <a:lstStyle/>
        <a:p>
          <a:endParaRPr lang="en-US"/>
        </a:p>
      </dgm:t>
    </dgm:pt>
    <dgm:pt modelId="{E9D62DCE-BD72-49F3-ABE8-91090D574490}" type="pres">
      <dgm:prSet presAssocID="{72DA3A5C-4F1F-425A-B1FF-711A1547B55C}" presName="linNode" presStyleCnt="0"/>
      <dgm:spPr/>
    </dgm:pt>
    <dgm:pt modelId="{DC2BF806-528F-4D8E-8BC2-8E7182BBF16E}" type="pres">
      <dgm:prSet presAssocID="{72DA3A5C-4F1F-425A-B1FF-711A1547B55C}" presName="parentText" presStyleLbl="node1" presStyleIdx="0" presStyleCnt="3" custScaleX="277778" custScaleY="28816" custLinFactNeighborX="-96732" custLinFactNeighborY="-10">
        <dgm:presLayoutVars>
          <dgm:chMax val="1"/>
          <dgm:bulletEnabled val="1"/>
        </dgm:presLayoutVars>
      </dgm:prSet>
      <dgm:spPr/>
      <dgm:t>
        <a:bodyPr/>
        <a:lstStyle/>
        <a:p>
          <a:endParaRPr lang="en-US"/>
        </a:p>
      </dgm:t>
    </dgm:pt>
    <dgm:pt modelId="{291F99CD-6B44-4615-A6F9-3323767D7837}" type="pres">
      <dgm:prSet presAssocID="{373A116A-DA70-48F1-BDFC-7D65AED2C0EA}" presName="sp" presStyleCnt="0"/>
      <dgm:spPr/>
    </dgm:pt>
    <dgm:pt modelId="{FE86780A-4075-436B-9854-5EA8EC21D673}" type="pres">
      <dgm:prSet presAssocID="{E8E99DDE-954D-4545-AC47-DBFF1681536A}" presName="linNode" presStyleCnt="0"/>
      <dgm:spPr/>
    </dgm:pt>
    <dgm:pt modelId="{B9CFEB04-18C2-45A1-8513-79113DD3B976}" type="pres">
      <dgm:prSet presAssocID="{E8E99DDE-954D-4545-AC47-DBFF1681536A}" presName="parentText" presStyleLbl="node1" presStyleIdx="1" presStyleCnt="3" custScaleX="277778" custScaleY="27262" custLinFactNeighborX="-354" custLinFactNeighborY="-1655">
        <dgm:presLayoutVars>
          <dgm:chMax val="1"/>
          <dgm:bulletEnabled val="1"/>
        </dgm:presLayoutVars>
      </dgm:prSet>
      <dgm:spPr/>
      <dgm:t>
        <a:bodyPr/>
        <a:lstStyle/>
        <a:p>
          <a:endParaRPr lang="en-US"/>
        </a:p>
      </dgm:t>
    </dgm:pt>
    <dgm:pt modelId="{159FC2A2-A262-4E6D-AC42-90B285834393}" type="pres">
      <dgm:prSet presAssocID="{0AD32A81-34C7-47FF-94AE-CB37865664A8}" presName="sp" presStyleCnt="0"/>
      <dgm:spPr/>
    </dgm:pt>
    <dgm:pt modelId="{A5DFFE6E-AE88-4C4B-B414-FA144FC8CFB0}" type="pres">
      <dgm:prSet presAssocID="{00F7B561-6FFD-47F3-9366-513253AD20BC}" presName="linNode" presStyleCnt="0"/>
      <dgm:spPr/>
    </dgm:pt>
    <dgm:pt modelId="{80C59217-41DF-45D0-A58B-316305F13B99}" type="pres">
      <dgm:prSet presAssocID="{00F7B561-6FFD-47F3-9366-513253AD20BC}" presName="parentText" presStyleLbl="node1" presStyleIdx="2" presStyleCnt="3" custScaleX="277778" custScaleY="25622" custLinFactNeighborX="82" custLinFactNeighborY="-2282">
        <dgm:presLayoutVars>
          <dgm:chMax val="1"/>
          <dgm:bulletEnabled val="1"/>
        </dgm:presLayoutVars>
      </dgm:prSet>
      <dgm:spPr/>
      <dgm:t>
        <a:bodyPr/>
        <a:lstStyle/>
        <a:p>
          <a:endParaRPr lang="en-US"/>
        </a:p>
      </dgm:t>
    </dgm:pt>
  </dgm:ptLst>
  <dgm:cxnLst>
    <dgm:cxn modelId="{84A202C2-9EA5-4F55-9A00-ECF06D9DEC9A}" srcId="{4E2BC648-A435-46FD-974C-504549C6AAF4}" destId="{E8E99DDE-954D-4545-AC47-DBFF1681536A}" srcOrd="1" destOrd="0" parTransId="{1BE39362-AF24-4A35-89DF-630CCE35EE92}" sibTransId="{0AD32A81-34C7-47FF-94AE-CB37865664A8}"/>
    <dgm:cxn modelId="{99C4FA90-DF4E-4A22-9B1F-FB4EB8532621}" type="presOf" srcId="{72DA3A5C-4F1F-425A-B1FF-711A1547B55C}" destId="{DC2BF806-528F-4D8E-8BC2-8E7182BBF16E}" srcOrd="0" destOrd="0" presId="urn:microsoft.com/office/officeart/2005/8/layout/vList5"/>
    <dgm:cxn modelId="{6B538434-64BF-4F8F-ACC8-2AB9605EAF6C}" type="presOf" srcId="{E8E99DDE-954D-4545-AC47-DBFF1681536A}" destId="{B9CFEB04-18C2-45A1-8513-79113DD3B976}" srcOrd="0" destOrd="0" presId="urn:microsoft.com/office/officeart/2005/8/layout/vList5"/>
    <dgm:cxn modelId="{A0BD5949-14A3-4520-AB34-E66750E11AA1}" srcId="{4E2BC648-A435-46FD-974C-504549C6AAF4}" destId="{00F7B561-6FFD-47F3-9366-513253AD20BC}" srcOrd="2" destOrd="0" parTransId="{4FB0115A-69AB-4E90-8AE8-46E8FDA5BCF6}" sibTransId="{B516FB1B-C9FE-4122-AF47-012ED70B428F}"/>
    <dgm:cxn modelId="{1A7E853E-909C-4426-BA65-FCC675B57B9A}" type="presOf" srcId="{00F7B561-6FFD-47F3-9366-513253AD20BC}" destId="{80C59217-41DF-45D0-A58B-316305F13B99}" srcOrd="0" destOrd="0" presId="urn:microsoft.com/office/officeart/2005/8/layout/vList5"/>
    <dgm:cxn modelId="{CD7FE151-3961-4C99-B31A-278A66D867E2}" type="presOf" srcId="{4E2BC648-A435-46FD-974C-504549C6AAF4}" destId="{413F72FC-BA19-4F42-93B7-76A76BD6E839}" srcOrd="0" destOrd="0" presId="urn:microsoft.com/office/officeart/2005/8/layout/vList5"/>
    <dgm:cxn modelId="{C5AE618B-F762-471A-B41C-7BB1AD4C7535}" srcId="{4E2BC648-A435-46FD-974C-504549C6AAF4}" destId="{72DA3A5C-4F1F-425A-B1FF-711A1547B55C}" srcOrd="0" destOrd="0" parTransId="{F9DB39DB-00C8-4259-8CE9-0BE5BE5B0B3A}" sibTransId="{373A116A-DA70-48F1-BDFC-7D65AED2C0EA}"/>
    <dgm:cxn modelId="{A9BD9318-4F90-45D6-A122-5852DDD0F9A9}" type="presParOf" srcId="{413F72FC-BA19-4F42-93B7-76A76BD6E839}" destId="{E9D62DCE-BD72-49F3-ABE8-91090D574490}" srcOrd="0" destOrd="0" presId="urn:microsoft.com/office/officeart/2005/8/layout/vList5"/>
    <dgm:cxn modelId="{26F80708-0A8E-4B28-BA8A-CCE60F97A301}" type="presParOf" srcId="{E9D62DCE-BD72-49F3-ABE8-91090D574490}" destId="{DC2BF806-528F-4D8E-8BC2-8E7182BBF16E}" srcOrd="0" destOrd="0" presId="urn:microsoft.com/office/officeart/2005/8/layout/vList5"/>
    <dgm:cxn modelId="{E2FC4B29-EF7C-4B50-BC46-5ACA53735F18}" type="presParOf" srcId="{413F72FC-BA19-4F42-93B7-76A76BD6E839}" destId="{291F99CD-6B44-4615-A6F9-3323767D7837}" srcOrd="1" destOrd="0" presId="urn:microsoft.com/office/officeart/2005/8/layout/vList5"/>
    <dgm:cxn modelId="{0601CBFE-2090-4486-9D20-721CC41F2CDE}" type="presParOf" srcId="{413F72FC-BA19-4F42-93B7-76A76BD6E839}" destId="{FE86780A-4075-436B-9854-5EA8EC21D673}" srcOrd="2" destOrd="0" presId="urn:microsoft.com/office/officeart/2005/8/layout/vList5"/>
    <dgm:cxn modelId="{C102BC14-6BC4-4670-9B9D-01A0859DEBFB}" type="presParOf" srcId="{FE86780A-4075-436B-9854-5EA8EC21D673}" destId="{B9CFEB04-18C2-45A1-8513-79113DD3B976}" srcOrd="0" destOrd="0" presId="urn:microsoft.com/office/officeart/2005/8/layout/vList5"/>
    <dgm:cxn modelId="{35A9FCA9-E7AB-4B85-8970-11FFE9427472}" type="presParOf" srcId="{413F72FC-BA19-4F42-93B7-76A76BD6E839}" destId="{159FC2A2-A262-4E6D-AC42-90B285834393}" srcOrd="3" destOrd="0" presId="urn:microsoft.com/office/officeart/2005/8/layout/vList5"/>
    <dgm:cxn modelId="{24CB8102-41AB-40A5-BA4D-FD9D4F54840F}" type="presParOf" srcId="{413F72FC-BA19-4F42-93B7-76A76BD6E839}" destId="{A5DFFE6E-AE88-4C4B-B414-FA144FC8CFB0}" srcOrd="4" destOrd="0" presId="urn:microsoft.com/office/officeart/2005/8/layout/vList5"/>
    <dgm:cxn modelId="{72418ABD-5EC9-4D7B-BAD8-C0A208CCEC6B}" type="presParOf" srcId="{A5DFFE6E-AE88-4C4B-B414-FA144FC8CFB0}" destId="{80C59217-41DF-45D0-A58B-316305F13B99}" srcOrd="0" destOrd="0" presId="urn:microsoft.com/office/officeart/2005/8/layout/vList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C2BF806-528F-4D8E-8BC2-8E7182BBF16E}">
      <dsp:nvSpPr>
        <dsp:cNvPr id="0" name=""/>
        <dsp:cNvSpPr/>
      </dsp:nvSpPr>
      <dsp:spPr>
        <a:xfrm>
          <a:off x="0" y="150440"/>
          <a:ext cx="10588385" cy="1034905"/>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9540" tIns="64770" rIns="129540" bIns="64770" numCol="1" spcCol="1270" anchor="ctr" anchorCtr="0">
          <a:noAutofit/>
        </a:bodyPr>
        <a:lstStyle/>
        <a:p>
          <a:pPr lvl="0" algn="l" defTabSz="1511300" rtl="0">
            <a:lnSpc>
              <a:spcPct val="90000"/>
            </a:lnSpc>
            <a:spcBef>
              <a:spcPct val="0"/>
            </a:spcBef>
            <a:spcAft>
              <a:spcPct val="35000"/>
            </a:spcAft>
          </a:pPr>
          <a:endParaRPr lang="en-US" sz="3400" kern="1200" dirty="0"/>
        </a:p>
        <a:p>
          <a:pPr lvl="0" algn="l" defTabSz="1511300" rtl="0">
            <a:lnSpc>
              <a:spcPct val="90000"/>
            </a:lnSpc>
            <a:spcBef>
              <a:spcPct val="0"/>
            </a:spcBef>
            <a:spcAft>
              <a:spcPct val="35000"/>
            </a:spcAft>
          </a:pPr>
          <a:r>
            <a:rPr lang="en-US" sz="3600" kern="1200" dirty="0"/>
            <a:t>Define </a:t>
          </a:r>
        </a:p>
        <a:p>
          <a:pPr lvl="0" algn="l" defTabSz="1511300" rtl="0">
            <a:lnSpc>
              <a:spcPct val="90000"/>
            </a:lnSpc>
            <a:spcBef>
              <a:spcPct val="0"/>
            </a:spcBef>
            <a:spcAft>
              <a:spcPct val="35000"/>
            </a:spcAft>
          </a:pPr>
          <a:r>
            <a:rPr lang="en-US" sz="3400" kern="1200" dirty="0"/>
            <a:t>          </a:t>
          </a:r>
          <a:r>
            <a:rPr lang="en-US" sz="2400" kern="1200" dirty="0">
              <a:solidFill>
                <a:schemeClr val="tx1"/>
              </a:solidFill>
            </a:rPr>
            <a:t>	</a:t>
          </a:r>
        </a:p>
      </dsp:txBody>
      <dsp:txXfrm>
        <a:off x="50520" y="200960"/>
        <a:ext cx="10487345" cy="933865"/>
      </dsp:txXfrm>
    </dsp:sp>
    <dsp:sp modelId="{B9CFEB04-18C2-45A1-8513-79113DD3B976}">
      <dsp:nvSpPr>
        <dsp:cNvPr id="0" name=""/>
        <dsp:cNvSpPr/>
      </dsp:nvSpPr>
      <dsp:spPr>
        <a:xfrm>
          <a:off x="0" y="1305838"/>
          <a:ext cx="10588385" cy="979094"/>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7160" tIns="68580" rIns="137160" bIns="68580" numCol="1" spcCol="1270" anchor="ctr" anchorCtr="0">
          <a:noAutofit/>
        </a:bodyPr>
        <a:lstStyle/>
        <a:p>
          <a:pPr lvl="0" algn="l" defTabSz="1600200" rtl="0">
            <a:lnSpc>
              <a:spcPct val="90000"/>
            </a:lnSpc>
            <a:spcBef>
              <a:spcPct val="0"/>
            </a:spcBef>
            <a:spcAft>
              <a:spcPct val="35000"/>
            </a:spcAft>
          </a:pPr>
          <a:r>
            <a:rPr lang="en-US" sz="3600" kern="1200" dirty="0"/>
            <a:t>Allocate</a:t>
          </a:r>
          <a:endParaRPr lang="en-US" sz="2400" kern="1200" dirty="0">
            <a:solidFill>
              <a:schemeClr val="tx1"/>
            </a:solidFill>
          </a:endParaRPr>
        </a:p>
      </dsp:txBody>
      <dsp:txXfrm>
        <a:off x="47795" y="1353633"/>
        <a:ext cx="10492795" cy="883504"/>
      </dsp:txXfrm>
    </dsp:sp>
    <dsp:sp modelId="{80C59217-41DF-45D0-A58B-316305F13B99}">
      <dsp:nvSpPr>
        <dsp:cNvPr id="0" name=""/>
        <dsp:cNvSpPr/>
      </dsp:nvSpPr>
      <dsp:spPr>
        <a:xfrm>
          <a:off x="8296" y="2441985"/>
          <a:ext cx="10588385" cy="920195"/>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7160" tIns="68580" rIns="137160" bIns="68580" numCol="1" spcCol="1270" anchor="ctr" anchorCtr="0">
          <a:noAutofit/>
        </a:bodyPr>
        <a:lstStyle/>
        <a:p>
          <a:pPr lvl="0" algn="l" defTabSz="1600200" rtl="0">
            <a:lnSpc>
              <a:spcPct val="90000"/>
            </a:lnSpc>
            <a:spcBef>
              <a:spcPct val="0"/>
            </a:spcBef>
            <a:spcAft>
              <a:spcPct val="35000"/>
            </a:spcAft>
          </a:pPr>
          <a:r>
            <a:rPr lang="en-US" sz="3600" kern="1200" dirty="0"/>
            <a:t>Attach Receipt </a:t>
          </a:r>
          <a:endParaRPr lang="en-US" sz="2400" kern="1200" dirty="0">
            <a:solidFill>
              <a:schemeClr val="tx1"/>
            </a:solidFill>
          </a:endParaRPr>
        </a:p>
      </dsp:txBody>
      <dsp:txXfrm>
        <a:off x="53216" y="2486905"/>
        <a:ext cx="10498545" cy="830355"/>
      </dsp:txXfrm>
    </dsp:sp>
  </dsp:spTree>
</dsp:drawing>
</file>

<file path=ppt/diagrams/layout1.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2D78997-0533-4542-8D42-78E104FEC193}" type="datetimeFigureOut">
              <a:rPr lang="en-US" smtClean="0"/>
              <a:t>4/26/2023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C8028A5-0DE0-4057-8FCC-F2092C84C72A}" type="slidenum">
              <a:rPr lang="en-US" smtClean="0"/>
              <a:t>‹#›</a:t>
            </a:fld>
            <a:endParaRPr lang="en-US"/>
          </a:p>
        </p:txBody>
      </p:sp>
    </p:spTree>
    <p:extLst>
      <p:ext uri="{BB962C8B-B14F-4D97-AF65-F5344CB8AC3E}">
        <p14:creationId xmlns:p14="http://schemas.microsoft.com/office/powerpoint/2010/main" val="342387031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C8028A5-0DE0-4057-8FCC-F2092C84C72A}" type="slidenum">
              <a:rPr lang="en-US" smtClean="0"/>
              <a:t>3</a:t>
            </a:fld>
            <a:endParaRPr lang="en-US"/>
          </a:p>
        </p:txBody>
      </p:sp>
    </p:spTree>
    <p:extLst>
      <p:ext uri="{BB962C8B-B14F-4D97-AF65-F5344CB8AC3E}">
        <p14:creationId xmlns:p14="http://schemas.microsoft.com/office/powerpoint/2010/main" val="293355814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A9C972A-D6FC-40D9-9E2D-AAAB95D37293}" type="slidenum">
              <a:rPr lang="en-US" smtClean="0">
                <a:solidFill>
                  <a:prstClr val="black"/>
                </a:solidFill>
              </a:rPr>
              <a:pPr/>
              <a:t>4</a:t>
            </a:fld>
            <a:endParaRPr lang="en-US">
              <a:solidFill>
                <a:prstClr val="black"/>
              </a:solidFill>
            </a:endParaRPr>
          </a:p>
        </p:txBody>
      </p:sp>
    </p:spTree>
    <p:extLst>
      <p:ext uri="{BB962C8B-B14F-4D97-AF65-F5344CB8AC3E}">
        <p14:creationId xmlns:p14="http://schemas.microsoft.com/office/powerpoint/2010/main" val="136210104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A9C972A-D6FC-40D9-9E2D-AAAB95D37293}" type="slidenum">
              <a:rPr lang="en-US" smtClean="0">
                <a:solidFill>
                  <a:prstClr val="black"/>
                </a:solidFill>
              </a:rPr>
              <a:pPr/>
              <a:t>5</a:t>
            </a:fld>
            <a:endParaRPr lang="en-US">
              <a:solidFill>
                <a:prstClr val="black"/>
              </a:solidFill>
            </a:endParaRPr>
          </a:p>
        </p:txBody>
      </p:sp>
    </p:spTree>
    <p:extLst>
      <p:ext uri="{BB962C8B-B14F-4D97-AF65-F5344CB8AC3E}">
        <p14:creationId xmlns:p14="http://schemas.microsoft.com/office/powerpoint/2010/main" val="84452286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A9C972A-D6FC-40D9-9E2D-AAAB95D37293}" type="slidenum">
              <a:rPr lang="en-US" smtClean="0">
                <a:solidFill>
                  <a:prstClr val="black"/>
                </a:solidFill>
              </a:rPr>
              <a:pPr/>
              <a:t>6</a:t>
            </a:fld>
            <a:endParaRPr lang="en-US">
              <a:solidFill>
                <a:prstClr val="black"/>
              </a:solidFill>
            </a:endParaRPr>
          </a:p>
        </p:txBody>
      </p:sp>
    </p:spTree>
    <p:extLst>
      <p:ext uri="{BB962C8B-B14F-4D97-AF65-F5344CB8AC3E}">
        <p14:creationId xmlns:p14="http://schemas.microsoft.com/office/powerpoint/2010/main" val="328963231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A9C972A-D6FC-40D9-9E2D-AAAB95D37293}" type="slidenum">
              <a:rPr lang="en-US" smtClean="0">
                <a:solidFill>
                  <a:prstClr val="black"/>
                </a:solidFill>
              </a:rPr>
              <a:pPr/>
              <a:t>14</a:t>
            </a:fld>
            <a:endParaRPr lang="en-US">
              <a:solidFill>
                <a:prstClr val="black"/>
              </a:solidFill>
            </a:endParaRPr>
          </a:p>
        </p:txBody>
      </p:sp>
    </p:spTree>
    <p:extLst>
      <p:ext uri="{BB962C8B-B14F-4D97-AF65-F5344CB8AC3E}">
        <p14:creationId xmlns:p14="http://schemas.microsoft.com/office/powerpoint/2010/main" val="356918235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A9C972A-D6FC-40D9-9E2D-AAAB95D37293}" type="slidenum">
              <a:rPr lang="en-US" smtClean="0">
                <a:solidFill>
                  <a:prstClr val="black"/>
                </a:solidFill>
              </a:rPr>
              <a:pPr/>
              <a:t>16</a:t>
            </a:fld>
            <a:endParaRPr lang="en-US">
              <a:solidFill>
                <a:prstClr val="black"/>
              </a:solidFill>
            </a:endParaRPr>
          </a:p>
        </p:txBody>
      </p:sp>
    </p:spTree>
    <p:extLst>
      <p:ext uri="{BB962C8B-B14F-4D97-AF65-F5344CB8AC3E}">
        <p14:creationId xmlns:p14="http://schemas.microsoft.com/office/powerpoint/2010/main" val="383895434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A9C972A-D6FC-40D9-9E2D-AAAB95D37293}" type="slidenum">
              <a:rPr lang="en-US" smtClean="0">
                <a:solidFill>
                  <a:prstClr val="black"/>
                </a:solidFill>
              </a:rPr>
              <a:pPr/>
              <a:t>17</a:t>
            </a:fld>
            <a:endParaRPr lang="en-US">
              <a:solidFill>
                <a:prstClr val="black"/>
              </a:solidFill>
            </a:endParaRPr>
          </a:p>
        </p:txBody>
      </p:sp>
    </p:spTree>
    <p:extLst>
      <p:ext uri="{BB962C8B-B14F-4D97-AF65-F5344CB8AC3E}">
        <p14:creationId xmlns:p14="http://schemas.microsoft.com/office/powerpoint/2010/main" val="323615537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a:prstGeom prst="rect">
            <a:avLst/>
          </a:prstGeo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a:xfrm>
            <a:off x="609600" y="6356351"/>
            <a:ext cx="2844800" cy="365125"/>
          </a:xfrm>
          <a:prstGeom prst="rect">
            <a:avLst/>
          </a:prstGeom>
        </p:spPr>
        <p:txBody>
          <a:bodyPr/>
          <a:lstStyle>
            <a:lvl1pPr>
              <a:defRPr/>
            </a:lvl1pPr>
          </a:lstStyle>
          <a:p>
            <a:pPr defTabSz="457200" fontAlgn="base">
              <a:spcBef>
                <a:spcPct val="0"/>
              </a:spcBef>
              <a:spcAft>
                <a:spcPct val="0"/>
              </a:spcAft>
              <a:defRPr/>
            </a:pPr>
            <a:fld id="{35112AE3-33F5-CB4A-8F18-4A2C376179C1}" type="datetimeFigureOut">
              <a:rPr lang="en-US" smtClean="0">
                <a:solidFill>
                  <a:prstClr val="black"/>
                </a:solidFill>
                <a:latin typeface="Calibri" charset="0"/>
                <a:ea typeface="ＭＳ Ｐゴシック" charset="0"/>
              </a:rPr>
              <a:pPr defTabSz="457200" fontAlgn="base">
                <a:spcBef>
                  <a:spcPct val="0"/>
                </a:spcBef>
                <a:spcAft>
                  <a:spcPct val="0"/>
                </a:spcAft>
                <a:defRPr/>
              </a:pPr>
              <a:t>4/26/2023</a:t>
            </a:fld>
            <a:endParaRPr lang="en-US">
              <a:solidFill>
                <a:prstClr val="black"/>
              </a:solidFill>
              <a:latin typeface="Calibri" charset="0"/>
              <a:ea typeface="ＭＳ Ｐゴシック" charset="0"/>
            </a:endParaRPr>
          </a:p>
        </p:txBody>
      </p:sp>
      <p:sp>
        <p:nvSpPr>
          <p:cNvPr id="5" name="Footer Placeholder 4"/>
          <p:cNvSpPr>
            <a:spLocks noGrp="1"/>
          </p:cNvSpPr>
          <p:nvPr>
            <p:ph type="ftr" sz="quarter" idx="11"/>
          </p:nvPr>
        </p:nvSpPr>
        <p:spPr>
          <a:xfrm>
            <a:off x="4165600" y="6356351"/>
            <a:ext cx="3860800" cy="365125"/>
          </a:xfrm>
          <a:prstGeom prst="rect">
            <a:avLst/>
          </a:prstGeom>
        </p:spPr>
        <p:txBody>
          <a:bodyPr/>
          <a:lstStyle>
            <a:lvl1pPr>
              <a:defRPr/>
            </a:lvl1pPr>
          </a:lstStyle>
          <a:p>
            <a:pPr defTabSz="457200" fontAlgn="base">
              <a:spcBef>
                <a:spcPct val="0"/>
              </a:spcBef>
              <a:spcAft>
                <a:spcPct val="0"/>
              </a:spcAft>
              <a:defRPr/>
            </a:pPr>
            <a:endParaRPr lang="en-US">
              <a:solidFill>
                <a:prstClr val="black"/>
              </a:solidFill>
              <a:latin typeface="Calibri" charset="0"/>
              <a:ea typeface="ＭＳ Ｐゴシック" charset="0"/>
            </a:endParaRPr>
          </a:p>
        </p:txBody>
      </p:sp>
      <p:sp>
        <p:nvSpPr>
          <p:cNvPr id="6" name="Slide Number Placeholder 5"/>
          <p:cNvSpPr>
            <a:spLocks noGrp="1"/>
          </p:cNvSpPr>
          <p:nvPr>
            <p:ph type="sldNum" sz="quarter" idx="12"/>
          </p:nvPr>
        </p:nvSpPr>
        <p:spPr>
          <a:xfrm>
            <a:off x="8737600" y="6356351"/>
            <a:ext cx="2844800" cy="365125"/>
          </a:xfrm>
          <a:prstGeom prst="rect">
            <a:avLst/>
          </a:prstGeom>
        </p:spPr>
        <p:txBody>
          <a:bodyPr/>
          <a:lstStyle>
            <a:lvl1pPr>
              <a:defRPr/>
            </a:lvl1pPr>
          </a:lstStyle>
          <a:p>
            <a:pPr defTabSz="457200" fontAlgn="base">
              <a:spcBef>
                <a:spcPct val="0"/>
              </a:spcBef>
              <a:spcAft>
                <a:spcPct val="0"/>
              </a:spcAft>
              <a:defRPr/>
            </a:pPr>
            <a:fld id="{C249100C-E46F-1741-9046-9C10E26E9E1F}" type="slidenum">
              <a:rPr lang="en-US" smtClean="0">
                <a:solidFill>
                  <a:prstClr val="black"/>
                </a:solidFill>
                <a:latin typeface="Calibri" charset="0"/>
                <a:ea typeface="ＭＳ Ｐゴシック" charset="0"/>
              </a:rPr>
              <a:pPr defTabSz="457200" fontAlgn="base">
                <a:spcBef>
                  <a:spcPct val="0"/>
                </a:spcBef>
                <a:spcAft>
                  <a:spcPct val="0"/>
                </a:spcAft>
                <a:defRPr/>
              </a:pPr>
              <a:t>‹#›</a:t>
            </a:fld>
            <a:endParaRPr lang="en-US">
              <a:solidFill>
                <a:prstClr val="black"/>
              </a:solidFill>
              <a:latin typeface="Calibri" charset="0"/>
              <a:ea typeface="ＭＳ Ｐゴシック" charset="0"/>
            </a:endParaRPr>
          </a:p>
        </p:txBody>
      </p:sp>
    </p:spTree>
    <p:extLst>
      <p:ext uri="{BB962C8B-B14F-4D97-AF65-F5344CB8AC3E}">
        <p14:creationId xmlns:p14="http://schemas.microsoft.com/office/powerpoint/2010/main" val="427348529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a:prstGeom prst="rect">
            <a:avLst/>
          </a:prstGeom>
        </p:spPr>
        <p:txBody>
          <a:bodyPr/>
          <a:lstStyle/>
          <a:p>
            <a:r>
              <a:rPr lang="en-US"/>
              <a:t>Click to edit Master title style</a:t>
            </a:r>
          </a:p>
        </p:txBody>
      </p:sp>
      <p:sp>
        <p:nvSpPr>
          <p:cNvPr id="3" name="Vertical Text Placeholder 2"/>
          <p:cNvSpPr>
            <a:spLocks noGrp="1"/>
          </p:cNvSpPr>
          <p:nvPr>
            <p:ph type="body" orient="vert" idx="1"/>
          </p:nvPr>
        </p:nvSpPr>
        <p:spPr>
          <a:xfrm>
            <a:off x="609600" y="1600201"/>
            <a:ext cx="10972800" cy="4525963"/>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609600" y="6356351"/>
            <a:ext cx="2844800" cy="365125"/>
          </a:xfrm>
          <a:prstGeom prst="rect">
            <a:avLst/>
          </a:prstGeom>
        </p:spPr>
        <p:txBody>
          <a:bodyPr/>
          <a:lstStyle>
            <a:lvl1pPr>
              <a:defRPr/>
            </a:lvl1pPr>
          </a:lstStyle>
          <a:p>
            <a:pPr defTabSz="457200" fontAlgn="base">
              <a:spcBef>
                <a:spcPct val="0"/>
              </a:spcBef>
              <a:spcAft>
                <a:spcPct val="0"/>
              </a:spcAft>
              <a:defRPr/>
            </a:pPr>
            <a:fld id="{4AD29855-D0BF-0C47-95BA-497FAF79D83E}" type="datetimeFigureOut">
              <a:rPr lang="en-US" smtClean="0">
                <a:solidFill>
                  <a:prstClr val="black"/>
                </a:solidFill>
                <a:latin typeface="Calibri" charset="0"/>
                <a:ea typeface="ＭＳ Ｐゴシック" charset="0"/>
              </a:rPr>
              <a:pPr defTabSz="457200" fontAlgn="base">
                <a:spcBef>
                  <a:spcPct val="0"/>
                </a:spcBef>
                <a:spcAft>
                  <a:spcPct val="0"/>
                </a:spcAft>
                <a:defRPr/>
              </a:pPr>
              <a:t>4/26/2023</a:t>
            </a:fld>
            <a:endParaRPr lang="en-US">
              <a:solidFill>
                <a:prstClr val="black"/>
              </a:solidFill>
              <a:latin typeface="Calibri" charset="0"/>
              <a:ea typeface="ＭＳ Ｐゴシック" charset="0"/>
            </a:endParaRPr>
          </a:p>
        </p:txBody>
      </p:sp>
      <p:sp>
        <p:nvSpPr>
          <p:cNvPr id="5" name="Footer Placeholder 4"/>
          <p:cNvSpPr>
            <a:spLocks noGrp="1"/>
          </p:cNvSpPr>
          <p:nvPr>
            <p:ph type="ftr" sz="quarter" idx="11"/>
          </p:nvPr>
        </p:nvSpPr>
        <p:spPr>
          <a:xfrm>
            <a:off x="4165600" y="6356351"/>
            <a:ext cx="3860800" cy="365125"/>
          </a:xfrm>
          <a:prstGeom prst="rect">
            <a:avLst/>
          </a:prstGeom>
        </p:spPr>
        <p:txBody>
          <a:bodyPr/>
          <a:lstStyle>
            <a:lvl1pPr>
              <a:defRPr/>
            </a:lvl1pPr>
          </a:lstStyle>
          <a:p>
            <a:pPr defTabSz="457200" fontAlgn="base">
              <a:spcBef>
                <a:spcPct val="0"/>
              </a:spcBef>
              <a:spcAft>
                <a:spcPct val="0"/>
              </a:spcAft>
              <a:defRPr/>
            </a:pPr>
            <a:endParaRPr lang="en-US">
              <a:solidFill>
                <a:prstClr val="black"/>
              </a:solidFill>
              <a:latin typeface="Calibri" charset="0"/>
              <a:ea typeface="ＭＳ Ｐゴシック" charset="0"/>
            </a:endParaRPr>
          </a:p>
        </p:txBody>
      </p:sp>
      <p:sp>
        <p:nvSpPr>
          <p:cNvPr id="6" name="Slide Number Placeholder 5"/>
          <p:cNvSpPr>
            <a:spLocks noGrp="1"/>
          </p:cNvSpPr>
          <p:nvPr>
            <p:ph type="sldNum" sz="quarter" idx="12"/>
          </p:nvPr>
        </p:nvSpPr>
        <p:spPr>
          <a:xfrm>
            <a:off x="8737600" y="6356351"/>
            <a:ext cx="2844800" cy="365125"/>
          </a:xfrm>
          <a:prstGeom prst="rect">
            <a:avLst/>
          </a:prstGeom>
        </p:spPr>
        <p:txBody>
          <a:bodyPr/>
          <a:lstStyle>
            <a:lvl1pPr>
              <a:defRPr/>
            </a:lvl1pPr>
          </a:lstStyle>
          <a:p>
            <a:pPr defTabSz="457200" fontAlgn="base">
              <a:spcBef>
                <a:spcPct val="0"/>
              </a:spcBef>
              <a:spcAft>
                <a:spcPct val="0"/>
              </a:spcAft>
              <a:defRPr/>
            </a:pPr>
            <a:fld id="{6EAC803D-01C2-3141-BF9F-21544A82DFB4}" type="slidenum">
              <a:rPr lang="en-US" smtClean="0">
                <a:solidFill>
                  <a:prstClr val="black"/>
                </a:solidFill>
                <a:latin typeface="Calibri" charset="0"/>
                <a:ea typeface="ＭＳ Ｐゴシック" charset="0"/>
              </a:rPr>
              <a:pPr defTabSz="457200" fontAlgn="base">
                <a:spcBef>
                  <a:spcPct val="0"/>
                </a:spcBef>
                <a:spcAft>
                  <a:spcPct val="0"/>
                </a:spcAft>
                <a:defRPr/>
              </a:pPr>
              <a:t>‹#›</a:t>
            </a:fld>
            <a:endParaRPr lang="en-US">
              <a:solidFill>
                <a:prstClr val="black"/>
              </a:solidFill>
              <a:latin typeface="Calibri" charset="0"/>
              <a:ea typeface="ＭＳ Ｐゴシック" charset="0"/>
            </a:endParaRPr>
          </a:p>
        </p:txBody>
      </p:sp>
    </p:spTree>
    <p:extLst>
      <p:ext uri="{BB962C8B-B14F-4D97-AF65-F5344CB8AC3E}">
        <p14:creationId xmlns:p14="http://schemas.microsoft.com/office/powerpoint/2010/main" val="168225898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a:prstGeom prst="rect">
            <a:avLst/>
          </a:prstGeo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609600" y="6356351"/>
            <a:ext cx="2844800" cy="365125"/>
          </a:xfrm>
          <a:prstGeom prst="rect">
            <a:avLst/>
          </a:prstGeom>
        </p:spPr>
        <p:txBody>
          <a:bodyPr/>
          <a:lstStyle>
            <a:lvl1pPr>
              <a:defRPr/>
            </a:lvl1pPr>
          </a:lstStyle>
          <a:p>
            <a:pPr defTabSz="457200" fontAlgn="base">
              <a:spcBef>
                <a:spcPct val="0"/>
              </a:spcBef>
              <a:spcAft>
                <a:spcPct val="0"/>
              </a:spcAft>
              <a:defRPr/>
            </a:pPr>
            <a:fld id="{82F68B94-9A51-B54D-9E90-4C531983117A}" type="datetimeFigureOut">
              <a:rPr lang="en-US" smtClean="0">
                <a:solidFill>
                  <a:prstClr val="black"/>
                </a:solidFill>
                <a:latin typeface="Calibri" charset="0"/>
                <a:ea typeface="ＭＳ Ｐゴシック" charset="0"/>
              </a:rPr>
              <a:pPr defTabSz="457200" fontAlgn="base">
                <a:spcBef>
                  <a:spcPct val="0"/>
                </a:spcBef>
                <a:spcAft>
                  <a:spcPct val="0"/>
                </a:spcAft>
                <a:defRPr/>
              </a:pPr>
              <a:t>4/26/2023</a:t>
            </a:fld>
            <a:endParaRPr lang="en-US">
              <a:solidFill>
                <a:prstClr val="black"/>
              </a:solidFill>
              <a:latin typeface="Calibri" charset="0"/>
              <a:ea typeface="ＭＳ Ｐゴシック" charset="0"/>
            </a:endParaRPr>
          </a:p>
        </p:txBody>
      </p:sp>
      <p:sp>
        <p:nvSpPr>
          <p:cNvPr id="5" name="Footer Placeholder 4"/>
          <p:cNvSpPr>
            <a:spLocks noGrp="1"/>
          </p:cNvSpPr>
          <p:nvPr>
            <p:ph type="ftr" sz="quarter" idx="11"/>
          </p:nvPr>
        </p:nvSpPr>
        <p:spPr>
          <a:xfrm>
            <a:off x="4165600" y="6356351"/>
            <a:ext cx="3860800" cy="365125"/>
          </a:xfrm>
          <a:prstGeom prst="rect">
            <a:avLst/>
          </a:prstGeom>
        </p:spPr>
        <p:txBody>
          <a:bodyPr/>
          <a:lstStyle>
            <a:lvl1pPr>
              <a:defRPr/>
            </a:lvl1pPr>
          </a:lstStyle>
          <a:p>
            <a:pPr defTabSz="457200" fontAlgn="base">
              <a:spcBef>
                <a:spcPct val="0"/>
              </a:spcBef>
              <a:spcAft>
                <a:spcPct val="0"/>
              </a:spcAft>
              <a:defRPr/>
            </a:pPr>
            <a:endParaRPr lang="en-US">
              <a:solidFill>
                <a:prstClr val="black"/>
              </a:solidFill>
              <a:latin typeface="Calibri" charset="0"/>
              <a:ea typeface="ＭＳ Ｐゴシック" charset="0"/>
            </a:endParaRPr>
          </a:p>
        </p:txBody>
      </p:sp>
      <p:sp>
        <p:nvSpPr>
          <p:cNvPr id="6" name="Slide Number Placeholder 5"/>
          <p:cNvSpPr>
            <a:spLocks noGrp="1"/>
          </p:cNvSpPr>
          <p:nvPr>
            <p:ph type="sldNum" sz="quarter" idx="12"/>
          </p:nvPr>
        </p:nvSpPr>
        <p:spPr>
          <a:xfrm>
            <a:off x="8737600" y="6356351"/>
            <a:ext cx="2844800" cy="365125"/>
          </a:xfrm>
          <a:prstGeom prst="rect">
            <a:avLst/>
          </a:prstGeom>
        </p:spPr>
        <p:txBody>
          <a:bodyPr/>
          <a:lstStyle>
            <a:lvl1pPr>
              <a:defRPr/>
            </a:lvl1pPr>
          </a:lstStyle>
          <a:p>
            <a:pPr defTabSz="457200" fontAlgn="base">
              <a:spcBef>
                <a:spcPct val="0"/>
              </a:spcBef>
              <a:spcAft>
                <a:spcPct val="0"/>
              </a:spcAft>
              <a:defRPr/>
            </a:pPr>
            <a:fld id="{7B134554-C3D8-0E49-9E77-80598B4CBADE}" type="slidenum">
              <a:rPr lang="en-US" smtClean="0">
                <a:solidFill>
                  <a:prstClr val="black"/>
                </a:solidFill>
                <a:latin typeface="Calibri" charset="0"/>
                <a:ea typeface="ＭＳ Ｐゴシック" charset="0"/>
              </a:rPr>
              <a:pPr defTabSz="457200" fontAlgn="base">
                <a:spcBef>
                  <a:spcPct val="0"/>
                </a:spcBef>
                <a:spcAft>
                  <a:spcPct val="0"/>
                </a:spcAft>
                <a:defRPr/>
              </a:pPr>
              <a:t>‹#›</a:t>
            </a:fld>
            <a:endParaRPr lang="en-US">
              <a:solidFill>
                <a:prstClr val="black"/>
              </a:solidFill>
              <a:latin typeface="Calibri" charset="0"/>
              <a:ea typeface="ＭＳ Ｐゴシック" charset="0"/>
            </a:endParaRPr>
          </a:p>
        </p:txBody>
      </p:sp>
    </p:spTree>
    <p:extLst>
      <p:ext uri="{BB962C8B-B14F-4D97-AF65-F5344CB8AC3E}">
        <p14:creationId xmlns:p14="http://schemas.microsoft.com/office/powerpoint/2010/main" val="283218562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a:prstGeom prst="rect">
            <a:avLst/>
          </a:prstGeom>
        </p:spPr>
        <p:txBody>
          <a:bodyPr/>
          <a:lstStyle/>
          <a:p>
            <a:r>
              <a:rPr lang="en-US"/>
              <a:t>Click to edit Master title style</a:t>
            </a:r>
          </a:p>
        </p:txBody>
      </p:sp>
      <p:sp>
        <p:nvSpPr>
          <p:cNvPr id="3" name="Content Placeholder 2"/>
          <p:cNvSpPr>
            <a:spLocks noGrp="1"/>
          </p:cNvSpPr>
          <p:nvPr>
            <p:ph idx="1"/>
          </p:nvPr>
        </p:nvSpPr>
        <p:spPr>
          <a:xfrm>
            <a:off x="609600" y="1600201"/>
            <a:ext cx="10972800" cy="4525963"/>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609600" y="6356351"/>
            <a:ext cx="2844800" cy="365125"/>
          </a:xfrm>
          <a:prstGeom prst="rect">
            <a:avLst/>
          </a:prstGeom>
        </p:spPr>
        <p:txBody>
          <a:bodyPr/>
          <a:lstStyle>
            <a:lvl1pPr>
              <a:defRPr/>
            </a:lvl1pPr>
          </a:lstStyle>
          <a:p>
            <a:pPr defTabSz="457200" fontAlgn="base">
              <a:spcBef>
                <a:spcPct val="0"/>
              </a:spcBef>
              <a:spcAft>
                <a:spcPct val="0"/>
              </a:spcAft>
              <a:defRPr/>
            </a:pPr>
            <a:fld id="{A8F040D6-BCD8-2342-9FA5-A37AB6D38B92}" type="datetimeFigureOut">
              <a:rPr lang="en-US" smtClean="0">
                <a:solidFill>
                  <a:prstClr val="black"/>
                </a:solidFill>
                <a:latin typeface="Calibri" charset="0"/>
                <a:ea typeface="ＭＳ Ｐゴシック" charset="0"/>
              </a:rPr>
              <a:pPr defTabSz="457200" fontAlgn="base">
                <a:spcBef>
                  <a:spcPct val="0"/>
                </a:spcBef>
                <a:spcAft>
                  <a:spcPct val="0"/>
                </a:spcAft>
                <a:defRPr/>
              </a:pPr>
              <a:t>4/26/2023</a:t>
            </a:fld>
            <a:endParaRPr lang="en-US">
              <a:solidFill>
                <a:prstClr val="black"/>
              </a:solidFill>
              <a:latin typeface="Calibri" charset="0"/>
              <a:ea typeface="ＭＳ Ｐゴシック" charset="0"/>
            </a:endParaRPr>
          </a:p>
        </p:txBody>
      </p:sp>
      <p:sp>
        <p:nvSpPr>
          <p:cNvPr id="5" name="Footer Placeholder 4"/>
          <p:cNvSpPr>
            <a:spLocks noGrp="1"/>
          </p:cNvSpPr>
          <p:nvPr>
            <p:ph type="ftr" sz="quarter" idx="11"/>
          </p:nvPr>
        </p:nvSpPr>
        <p:spPr>
          <a:xfrm>
            <a:off x="4165600" y="6356351"/>
            <a:ext cx="3860800" cy="365125"/>
          </a:xfrm>
          <a:prstGeom prst="rect">
            <a:avLst/>
          </a:prstGeom>
        </p:spPr>
        <p:txBody>
          <a:bodyPr/>
          <a:lstStyle>
            <a:lvl1pPr>
              <a:defRPr/>
            </a:lvl1pPr>
          </a:lstStyle>
          <a:p>
            <a:pPr defTabSz="457200" fontAlgn="base">
              <a:spcBef>
                <a:spcPct val="0"/>
              </a:spcBef>
              <a:spcAft>
                <a:spcPct val="0"/>
              </a:spcAft>
              <a:defRPr/>
            </a:pPr>
            <a:endParaRPr lang="en-US">
              <a:solidFill>
                <a:prstClr val="black"/>
              </a:solidFill>
              <a:latin typeface="Calibri" charset="0"/>
              <a:ea typeface="ＭＳ Ｐゴシック" charset="0"/>
            </a:endParaRPr>
          </a:p>
        </p:txBody>
      </p:sp>
      <p:sp>
        <p:nvSpPr>
          <p:cNvPr id="6" name="Slide Number Placeholder 5"/>
          <p:cNvSpPr>
            <a:spLocks noGrp="1"/>
          </p:cNvSpPr>
          <p:nvPr>
            <p:ph type="sldNum" sz="quarter" idx="12"/>
          </p:nvPr>
        </p:nvSpPr>
        <p:spPr>
          <a:xfrm>
            <a:off x="8737600" y="6356351"/>
            <a:ext cx="2844800" cy="365125"/>
          </a:xfrm>
          <a:prstGeom prst="rect">
            <a:avLst/>
          </a:prstGeom>
        </p:spPr>
        <p:txBody>
          <a:bodyPr/>
          <a:lstStyle>
            <a:lvl1pPr>
              <a:defRPr/>
            </a:lvl1pPr>
          </a:lstStyle>
          <a:p>
            <a:pPr defTabSz="457200" fontAlgn="base">
              <a:spcBef>
                <a:spcPct val="0"/>
              </a:spcBef>
              <a:spcAft>
                <a:spcPct val="0"/>
              </a:spcAft>
              <a:defRPr/>
            </a:pPr>
            <a:fld id="{ED007FB2-0B93-1440-B316-F7D077EA6BD9}" type="slidenum">
              <a:rPr lang="en-US" smtClean="0">
                <a:solidFill>
                  <a:prstClr val="black"/>
                </a:solidFill>
                <a:latin typeface="Calibri" charset="0"/>
                <a:ea typeface="ＭＳ Ｐゴシック" charset="0"/>
              </a:rPr>
              <a:pPr defTabSz="457200" fontAlgn="base">
                <a:spcBef>
                  <a:spcPct val="0"/>
                </a:spcBef>
                <a:spcAft>
                  <a:spcPct val="0"/>
                </a:spcAft>
                <a:defRPr/>
              </a:pPr>
              <a:t>‹#›</a:t>
            </a:fld>
            <a:endParaRPr lang="en-US">
              <a:solidFill>
                <a:prstClr val="black"/>
              </a:solidFill>
              <a:latin typeface="Calibri" charset="0"/>
              <a:ea typeface="ＭＳ Ｐゴシック" charset="0"/>
            </a:endParaRPr>
          </a:p>
        </p:txBody>
      </p:sp>
    </p:spTree>
    <p:extLst>
      <p:ext uri="{BB962C8B-B14F-4D97-AF65-F5344CB8AC3E}">
        <p14:creationId xmlns:p14="http://schemas.microsoft.com/office/powerpoint/2010/main" val="226756136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a:prstGeom prst="rect">
            <a:avLst/>
          </a:prstGeo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a:prstGeom prst="rect">
            <a:avLst/>
          </a:prstGeo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609600" y="6356351"/>
            <a:ext cx="2844800" cy="365125"/>
          </a:xfrm>
          <a:prstGeom prst="rect">
            <a:avLst/>
          </a:prstGeom>
        </p:spPr>
        <p:txBody>
          <a:bodyPr/>
          <a:lstStyle>
            <a:lvl1pPr>
              <a:defRPr/>
            </a:lvl1pPr>
          </a:lstStyle>
          <a:p>
            <a:pPr defTabSz="457200" fontAlgn="base">
              <a:spcBef>
                <a:spcPct val="0"/>
              </a:spcBef>
              <a:spcAft>
                <a:spcPct val="0"/>
              </a:spcAft>
              <a:defRPr/>
            </a:pPr>
            <a:fld id="{B9A513D6-B863-1F4E-B254-78445707283B}" type="datetimeFigureOut">
              <a:rPr lang="en-US" smtClean="0">
                <a:solidFill>
                  <a:prstClr val="black"/>
                </a:solidFill>
                <a:latin typeface="Calibri" charset="0"/>
                <a:ea typeface="ＭＳ Ｐゴシック" charset="0"/>
              </a:rPr>
              <a:pPr defTabSz="457200" fontAlgn="base">
                <a:spcBef>
                  <a:spcPct val="0"/>
                </a:spcBef>
                <a:spcAft>
                  <a:spcPct val="0"/>
                </a:spcAft>
                <a:defRPr/>
              </a:pPr>
              <a:t>4/26/2023</a:t>
            </a:fld>
            <a:endParaRPr lang="en-US">
              <a:solidFill>
                <a:prstClr val="black"/>
              </a:solidFill>
              <a:latin typeface="Calibri" charset="0"/>
              <a:ea typeface="ＭＳ Ｐゴシック" charset="0"/>
            </a:endParaRPr>
          </a:p>
        </p:txBody>
      </p:sp>
      <p:sp>
        <p:nvSpPr>
          <p:cNvPr id="5" name="Footer Placeholder 4"/>
          <p:cNvSpPr>
            <a:spLocks noGrp="1"/>
          </p:cNvSpPr>
          <p:nvPr>
            <p:ph type="ftr" sz="quarter" idx="11"/>
          </p:nvPr>
        </p:nvSpPr>
        <p:spPr>
          <a:xfrm>
            <a:off x="4165600" y="6356351"/>
            <a:ext cx="3860800" cy="365125"/>
          </a:xfrm>
          <a:prstGeom prst="rect">
            <a:avLst/>
          </a:prstGeom>
        </p:spPr>
        <p:txBody>
          <a:bodyPr/>
          <a:lstStyle>
            <a:lvl1pPr>
              <a:defRPr/>
            </a:lvl1pPr>
          </a:lstStyle>
          <a:p>
            <a:pPr defTabSz="457200" fontAlgn="base">
              <a:spcBef>
                <a:spcPct val="0"/>
              </a:spcBef>
              <a:spcAft>
                <a:spcPct val="0"/>
              </a:spcAft>
              <a:defRPr/>
            </a:pPr>
            <a:endParaRPr lang="en-US">
              <a:solidFill>
                <a:prstClr val="black"/>
              </a:solidFill>
              <a:latin typeface="Calibri" charset="0"/>
              <a:ea typeface="ＭＳ Ｐゴシック" charset="0"/>
            </a:endParaRPr>
          </a:p>
        </p:txBody>
      </p:sp>
      <p:sp>
        <p:nvSpPr>
          <p:cNvPr id="6" name="Slide Number Placeholder 5"/>
          <p:cNvSpPr>
            <a:spLocks noGrp="1"/>
          </p:cNvSpPr>
          <p:nvPr>
            <p:ph type="sldNum" sz="quarter" idx="12"/>
          </p:nvPr>
        </p:nvSpPr>
        <p:spPr>
          <a:xfrm>
            <a:off x="8737600" y="6356351"/>
            <a:ext cx="2844800" cy="365125"/>
          </a:xfrm>
          <a:prstGeom prst="rect">
            <a:avLst/>
          </a:prstGeom>
        </p:spPr>
        <p:txBody>
          <a:bodyPr/>
          <a:lstStyle>
            <a:lvl1pPr>
              <a:defRPr/>
            </a:lvl1pPr>
          </a:lstStyle>
          <a:p>
            <a:pPr defTabSz="457200" fontAlgn="base">
              <a:spcBef>
                <a:spcPct val="0"/>
              </a:spcBef>
              <a:spcAft>
                <a:spcPct val="0"/>
              </a:spcAft>
              <a:defRPr/>
            </a:pPr>
            <a:fld id="{5309ABE6-2591-534D-804A-AA2321DD1FDF}" type="slidenum">
              <a:rPr lang="en-US" smtClean="0">
                <a:solidFill>
                  <a:prstClr val="black"/>
                </a:solidFill>
                <a:latin typeface="Calibri" charset="0"/>
                <a:ea typeface="ＭＳ Ｐゴシック" charset="0"/>
              </a:rPr>
              <a:pPr defTabSz="457200" fontAlgn="base">
                <a:spcBef>
                  <a:spcPct val="0"/>
                </a:spcBef>
                <a:spcAft>
                  <a:spcPct val="0"/>
                </a:spcAft>
                <a:defRPr/>
              </a:pPr>
              <a:t>‹#›</a:t>
            </a:fld>
            <a:endParaRPr lang="en-US">
              <a:solidFill>
                <a:prstClr val="black"/>
              </a:solidFill>
              <a:latin typeface="Calibri" charset="0"/>
              <a:ea typeface="ＭＳ Ｐゴシック" charset="0"/>
            </a:endParaRPr>
          </a:p>
        </p:txBody>
      </p:sp>
    </p:spTree>
    <p:extLst>
      <p:ext uri="{BB962C8B-B14F-4D97-AF65-F5344CB8AC3E}">
        <p14:creationId xmlns:p14="http://schemas.microsoft.com/office/powerpoint/2010/main" val="369081496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a:prstGeom prst="rect">
            <a:avLst/>
          </a:prstGeom>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a:xfrm>
            <a:off x="609600" y="6356351"/>
            <a:ext cx="2844800" cy="365125"/>
          </a:xfrm>
          <a:prstGeom prst="rect">
            <a:avLst/>
          </a:prstGeom>
        </p:spPr>
        <p:txBody>
          <a:bodyPr/>
          <a:lstStyle>
            <a:lvl1pPr>
              <a:defRPr/>
            </a:lvl1pPr>
          </a:lstStyle>
          <a:p>
            <a:pPr defTabSz="457200" fontAlgn="base">
              <a:spcBef>
                <a:spcPct val="0"/>
              </a:spcBef>
              <a:spcAft>
                <a:spcPct val="0"/>
              </a:spcAft>
              <a:defRPr/>
            </a:pPr>
            <a:fld id="{BD55E3F2-7A94-D144-AE3E-C350078456B8}" type="datetimeFigureOut">
              <a:rPr lang="en-US" smtClean="0">
                <a:solidFill>
                  <a:prstClr val="black"/>
                </a:solidFill>
                <a:latin typeface="Calibri" charset="0"/>
                <a:ea typeface="ＭＳ Ｐゴシック" charset="0"/>
              </a:rPr>
              <a:pPr defTabSz="457200" fontAlgn="base">
                <a:spcBef>
                  <a:spcPct val="0"/>
                </a:spcBef>
                <a:spcAft>
                  <a:spcPct val="0"/>
                </a:spcAft>
                <a:defRPr/>
              </a:pPr>
              <a:t>4/26/2023</a:t>
            </a:fld>
            <a:endParaRPr lang="en-US">
              <a:solidFill>
                <a:prstClr val="black"/>
              </a:solidFill>
              <a:latin typeface="Calibri" charset="0"/>
              <a:ea typeface="ＭＳ Ｐゴシック" charset="0"/>
            </a:endParaRPr>
          </a:p>
        </p:txBody>
      </p:sp>
      <p:sp>
        <p:nvSpPr>
          <p:cNvPr id="6" name="Footer Placeholder 4"/>
          <p:cNvSpPr>
            <a:spLocks noGrp="1"/>
          </p:cNvSpPr>
          <p:nvPr>
            <p:ph type="ftr" sz="quarter" idx="11"/>
          </p:nvPr>
        </p:nvSpPr>
        <p:spPr>
          <a:xfrm>
            <a:off x="4165600" y="6356351"/>
            <a:ext cx="3860800" cy="365125"/>
          </a:xfrm>
          <a:prstGeom prst="rect">
            <a:avLst/>
          </a:prstGeom>
        </p:spPr>
        <p:txBody>
          <a:bodyPr/>
          <a:lstStyle>
            <a:lvl1pPr>
              <a:defRPr/>
            </a:lvl1pPr>
          </a:lstStyle>
          <a:p>
            <a:pPr defTabSz="457200" fontAlgn="base">
              <a:spcBef>
                <a:spcPct val="0"/>
              </a:spcBef>
              <a:spcAft>
                <a:spcPct val="0"/>
              </a:spcAft>
              <a:defRPr/>
            </a:pPr>
            <a:endParaRPr lang="en-US">
              <a:solidFill>
                <a:prstClr val="black"/>
              </a:solidFill>
              <a:latin typeface="Calibri" charset="0"/>
              <a:ea typeface="ＭＳ Ｐゴシック" charset="0"/>
            </a:endParaRPr>
          </a:p>
        </p:txBody>
      </p:sp>
      <p:sp>
        <p:nvSpPr>
          <p:cNvPr id="7" name="Slide Number Placeholder 5"/>
          <p:cNvSpPr>
            <a:spLocks noGrp="1"/>
          </p:cNvSpPr>
          <p:nvPr>
            <p:ph type="sldNum" sz="quarter" idx="12"/>
          </p:nvPr>
        </p:nvSpPr>
        <p:spPr>
          <a:xfrm>
            <a:off x="8737600" y="6356351"/>
            <a:ext cx="2844800" cy="365125"/>
          </a:xfrm>
          <a:prstGeom prst="rect">
            <a:avLst/>
          </a:prstGeom>
        </p:spPr>
        <p:txBody>
          <a:bodyPr/>
          <a:lstStyle>
            <a:lvl1pPr>
              <a:defRPr/>
            </a:lvl1pPr>
          </a:lstStyle>
          <a:p>
            <a:pPr defTabSz="457200" fontAlgn="base">
              <a:spcBef>
                <a:spcPct val="0"/>
              </a:spcBef>
              <a:spcAft>
                <a:spcPct val="0"/>
              </a:spcAft>
              <a:defRPr/>
            </a:pPr>
            <a:fld id="{6E2FAF06-2ECC-0542-AEF2-0C72032D3865}" type="slidenum">
              <a:rPr lang="en-US" smtClean="0">
                <a:solidFill>
                  <a:prstClr val="black"/>
                </a:solidFill>
                <a:latin typeface="Calibri" charset="0"/>
                <a:ea typeface="ＭＳ Ｐゴシック" charset="0"/>
              </a:rPr>
              <a:pPr defTabSz="457200" fontAlgn="base">
                <a:spcBef>
                  <a:spcPct val="0"/>
                </a:spcBef>
                <a:spcAft>
                  <a:spcPct val="0"/>
                </a:spcAft>
                <a:defRPr/>
              </a:pPr>
              <a:t>‹#›</a:t>
            </a:fld>
            <a:endParaRPr lang="en-US">
              <a:solidFill>
                <a:prstClr val="black"/>
              </a:solidFill>
              <a:latin typeface="Calibri" charset="0"/>
              <a:ea typeface="ＭＳ Ｐゴシック" charset="0"/>
            </a:endParaRPr>
          </a:p>
        </p:txBody>
      </p:sp>
    </p:spTree>
    <p:extLst>
      <p:ext uri="{BB962C8B-B14F-4D97-AF65-F5344CB8AC3E}">
        <p14:creationId xmlns:p14="http://schemas.microsoft.com/office/powerpoint/2010/main" val="113186300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a:prstGeom prst="rect">
            <a:avLst/>
          </a:prstGeo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p:cNvSpPr>
            <a:spLocks noGrp="1"/>
          </p:cNvSpPr>
          <p:nvPr>
            <p:ph type="dt" sz="half" idx="10"/>
          </p:nvPr>
        </p:nvSpPr>
        <p:spPr>
          <a:xfrm>
            <a:off x="609600" y="6356351"/>
            <a:ext cx="2844800" cy="365125"/>
          </a:xfrm>
          <a:prstGeom prst="rect">
            <a:avLst/>
          </a:prstGeom>
        </p:spPr>
        <p:txBody>
          <a:bodyPr/>
          <a:lstStyle>
            <a:lvl1pPr>
              <a:defRPr/>
            </a:lvl1pPr>
          </a:lstStyle>
          <a:p>
            <a:pPr defTabSz="457200" fontAlgn="base">
              <a:spcBef>
                <a:spcPct val="0"/>
              </a:spcBef>
              <a:spcAft>
                <a:spcPct val="0"/>
              </a:spcAft>
              <a:defRPr/>
            </a:pPr>
            <a:fld id="{48DF3A5A-49D2-124B-822B-D0A61136BEBA}" type="datetimeFigureOut">
              <a:rPr lang="en-US" smtClean="0">
                <a:solidFill>
                  <a:prstClr val="black"/>
                </a:solidFill>
                <a:latin typeface="Calibri" charset="0"/>
                <a:ea typeface="ＭＳ Ｐゴシック" charset="0"/>
              </a:rPr>
              <a:pPr defTabSz="457200" fontAlgn="base">
                <a:spcBef>
                  <a:spcPct val="0"/>
                </a:spcBef>
                <a:spcAft>
                  <a:spcPct val="0"/>
                </a:spcAft>
                <a:defRPr/>
              </a:pPr>
              <a:t>4/26/2023</a:t>
            </a:fld>
            <a:endParaRPr lang="en-US">
              <a:solidFill>
                <a:prstClr val="black"/>
              </a:solidFill>
              <a:latin typeface="Calibri" charset="0"/>
              <a:ea typeface="ＭＳ Ｐゴシック" charset="0"/>
            </a:endParaRPr>
          </a:p>
        </p:txBody>
      </p:sp>
      <p:sp>
        <p:nvSpPr>
          <p:cNvPr id="8" name="Footer Placeholder 4"/>
          <p:cNvSpPr>
            <a:spLocks noGrp="1"/>
          </p:cNvSpPr>
          <p:nvPr>
            <p:ph type="ftr" sz="quarter" idx="11"/>
          </p:nvPr>
        </p:nvSpPr>
        <p:spPr>
          <a:xfrm>
            <a:off x="4165600" y="6356351"/>
            <a:ext cx="3860800" cy="365125"/>
          </a:xfrm>
          <a:prstGeom prst="rect">
            <a:avLst/>
          </a:prstGeom>
        </p:spPr>
        <p:txBody>
          <a:bodyPr/>
          <a:lstStyle>
            <a:lvl1pPr>
              <a:defRPr/>
            </a:lvl1pPr>
          </a:lstStyle>
          <a:p>
            <a:pPr defTabSz="457200" fontAlgn="base">
              <a:spcBef>
                <a:spcPct val="0"/>
              </a:spcBef>
              <a:spcAft>
                <a:spcPct val="0"/>
              </a:spcAft>
              <a:defRPr/>
            </a:pPr>
            <a:endParaRPr lang="en-US">
              <a:solidFill>
                <a:prstClr val="black"/>
              </a:solidFill>
              <a:latin typeface="Calibri" charset="0"/>
              <a:ea typeface="ＭＳ Ｐゴシック" charset="0"/>
            </a:endParaRPr>
          </a:p>
        </p:txBody>
      </p:sp>
      <p:sp>
        <p:nvSpPr>
          <p:cNvPr id="9" name="Slide Number Placeholder 5"/>
          <p:cNvSpPr>
            <a:spLocks noGrp="1"/>
          </p:cNvSpPr>
          <p:nvPr>
            <p:ph type="sldNum" sz="quarter" idx="12"/>
          </p:nvPr>
        </p:nvSpPr>
        <p:spPr>
          <a:xfrm>
            <a:off x="8737600" y="6356351"/>
            <a:ext cx="2844800" cy="365125"/>
          </a:xfrm>
          <a:prstGeom prst="rect">
            <a:avLst/>
          </a:prstGeom>
        </p:spPr>
        <p:txBody>
          <a:bodyPr/>
          <a:lstStyle>
            <a:lvl1pPr>
              <a:defRPr/>
            </a:lvl1pPr>
          </a:lstStyle>
          <a:p>
            <a:pPr defTabSz="457200" fontAlgn="base">
              <a:spcBef>
                <a:spcPct val="0"/>
              </a:spcBef>
              <a:spcAft>
                <a:spcPct val="0"/>
              </a:spcAft>
              <a:defRPr/>
            </a:pPr>
            <a:fld id="{5F42CEB2-ABCE-0C4D-9008-F1E2A5CADA67}" type="slidenum">
              <a:rPr lang="en-US" smtClean="0">
                <a:solidFill>
                  <a:prstClr val="black"/>
                </a:solidFill>
                <a:latin typeface="Calibri" charset="0"/>
                <a:ea typeface="ＭＳ Ｐゴシック" charset="0"/>
              </a:rPr>
              <a:pPr defTabSz="457200" fontAlgn="base">
                <a:spcBef>
                  <a:spcPct val="0"/>
                </a:spcBef>
                <a:spcAft>
                  <a:spcPct val="0"/>
                </a:spcAft>
                <a:defRPr/>
              </a:pPr>
              <a:t>‹#›</a:t>
            </a:fld>
            <a:endParaRPr lang="en-US">
              <a:solidFill>
                <a:prstClr val="black"/>
              </a:solidFill>
              <a:latin typeface="Calibri" charset="0"/>
              <a:ea typeface="ＭＳ Ｐゴシック" charset="0"/>
            </a:endParaRPr>
          </a:p>
        </p:txBody>
      </p:sp>
    </p:spTree>
    <p:extLst>
      <p:ext uri="{BB962C8B-B14F-4D97-AF65-F5344CB8AC3E}">
        <p14:creationId xmlns:p14="http://schemas.microsoft.com/office/powerpoint/2010/main" val="380394747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a:prstGeom prst="rect">
            <a:avLst/>
          </a:prstGeom>
        </p:spPr>
        <p:txBody>
          <a:bodyPr/>
          <a:lstStyle/>
          <a:p>
            <a:r>
              <a:rPr lang="en-US"/>
              <a:t>Click to edit Master title style</a:t>
            </a:r>
          </a:p>
        </p:txBody>
      </p:sp>
      <p:sp>
        <p:nvSpPr>
          <p:cNvPr id="3" name="Date Placeholder 3"/>
          <p:cNvSpPr>
            <a:spLocks noGrp="1"/>
          </p:cNvSpPr>
          <p:nvPr>
            <p:ph type="dt" sz="half" idx="10"/>
          </p:nvPr>
        </p:nvSpPr>
        <p:spPr>
          <a:xfrm>
            <a:off x="609600" y="6356351"/>
            <a:ext cx="2844800" cy="365125"/>
          </a:xfrm>
          <a:prstGeom prst="rect">
            <a:avLst/>
          </a:prstGeom>
        </p:spPr>
        <p:txBody>
          <a:bodyPr/>
          <a:lstStyle>
            <a:lvl1pPr>
              <a:defRPr/>
            </a:lvl1pPr>
          </a:lstStyle>
          <a:p>
            <a:pPr defTabSz="457200" fontAlgn="base">
              <a:spcBef>
                <a:spcPct val="0"/>
              </a:spcBef>
              <a:spcAft>
                <a:spcPct val="0"/>
              </a:spcAft>
              <a:defRPr/>
            </a:pPr>
            <a:fld id="{A0688B70-DE7E-484D-9649-53DD626C5424}" type="datetimeFigureOut">
              <a:rPr lang="en-US" smtClean="0">
                <a:solidFill>
                  <a:prstClr val="black"/>
                </a:solidFill>
                <a:latin typeface="Calibri" charset="0"/>
                <a:ea typeface="ＭＳ Ｐゴシック" charset="0"/>
              </a:rPr>
              <a:pPr defTabSz="457200" fontAlgn="base">
                <a:spcBef>
                  <a:spcPct val="0"/>
                </a:spcBef>
                <a:spcAft>
                  <a:spcPct val="0"/>
                </a:spcAft>
                <a:defRPr/>
              </a:pPr>
              <a:t>4/26/2023</a:t>
            </a:fld>
            <a:endParaRPr lang="en-US">
              <a:solidFill>
                <a:prstClr val="black"/>
              </a:solidFill>
              <a:latin typeface="Calibri" charset="0"/>
              <a:ea typeface="ＭＳ Ｐゴシック" charset="0"/>
            </a:endParaRPr>
          </a:p>
        </p:txBody>
      </p:sp>
      <p:sp>
        <p:nvSpPr>
          <p:cNvPr id="4" name="Footer Placeholder 4"/>
          <p:cNvSpPr>
            <a:spLocks noGrp="1"/>
          </p:cNvSpPr>
          <p:nvPr>
            <p:ph type="ftr" sz="quarter" idx="11"/>
          </p:nvPr>
        </p:nvSpPr>
        <p:spPr>
          <a:xfrm>
            <a:off x="4165600" y="6356351"/>
            <a:ext cx="3860800" cy="365125"/>
          </a:xfrm>
          <a:prstGeom prst="rect">
            <a:avLst/>
          </a:prstGeom>
        </p:spPr>
        <p:txBody>
          <a:bodyPr/>
          <a:lstStyle>
            <a:lvl1pPr>
              <a:defRPr/>
            </a:lvl1pPr>
          </a:lstStyle>
          <a:p>
            <a:pPr defTabSz="457200" fontAlgn="base">
              <a:spcBef>
                <a:spcPct val="0"/>
              </a:spcBef>
              <a:spcAft>
                <a:spcPct val="0"/>
              </a:spcAft>
              <a:defRPr/>
            </a:pPr>
            <a:endParaRPr lang="en-US">
              <a:solidFill>
                <a:prstClr val="black"/>
              </a:solidFill>
              <a:latin typeface="Calibri" charset="0"/>
              <a:ea typeface="ＭＳ Ｐゴシック" charset="0"/>
            </a:endParaRPr>
          </a:p>
        </p:txBody>
      </p:sp>
      <p:sp>
        <p:nvSpPr>
          <p:cNvPr id="5" name="Slide Number Placeholder 5"/>
          <p:cNvSpPr>
            <a:spLocks noGrp="1"/>
          </p:cNvSpPr>
          <p:nvPr>
            <p:ph type="sldNum" sz="quarter" idx="12"/>
          </p:nvPr>
        </p:nvSpPr>
        <p:spPr>
          <a:xfrm>
            <a:off x="8737600" y="6356351"/>
            <a:ext cx="2844800" cy="365125"/>
          </a:xfrm>
          <a:prstGeom prst="rect">
            <a:avLst/>
          </a:prstGeom>
        </p:spPr>
        <p:txBody>
          <a:bodyPr/>
          <a:lstStyle>
            <a:lvl1pPr>
              <a:defRPr/>
            </a:lvl1pPr>
          </a:lstStyle>
          <a:p>
            <a:pPr defTabSz="457200" fontAlgn="base">
              <a:spcBef>
                <a:spcPct val="0"/>
              </a:spcBef>
              <a:spcAft>
                <a:spcPct val="0"/>
              </a:spcAft>
              <a:defRPr/>
            </a:pPr>
            <a:fld id="{646B8B50-CD79-DC41-AC08-5CB27CEFC99F}" type="slidenum">
              <a:rPr lang="en-US" smtClean="0">
                <a:solidFill>
                  <a:prstClr val="black"/>
                </a:solidFill>
                <a:latin typeface="Calibri" charset="0"/>
                <a:ea typeface="ＭＳ Ｐゴシック" charset="0"/>
              </a:rPr>
              <a:pPr defTabSz="457200" fontAlgn="base">
                <a:spcBef>
                  <a:spcPct val="0"/>
                </a:spcBef>
                <a:spcAft>
                  <a:spcPct val="0"/>
                </a:spcAft>
                <a:defRPr/>
              </a:pPr>
              <a:t>‹#›</a:t>
            </a:fld>
            <a:endParaRPr lang="en-US">
              <a:solidFill>
                <a:prstClr val="black"/>
              </a:solidFill>
              <a:latin typeface="Calibri" charset="0"/>
              <a:ea typeface="ＭＳ Ｐゴシック" charset="0"/>
            </a:endParaRPr>
          </a:p>
        </p:txBody>
      </p:sp>
    </p:spTree>
    <p:extLst>
      <p:ext uri="{BB962C8B-B14F-4D97-AF65-F5344CB8AC3E}">
        <p14:creationId xmlns:p14="http://schemas.microsoft.com/office/powerpoint/2010/main" val="1805285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a:xfrm>
            <a:off x="609600" y="6356351"/>
            <a:ext cx="2844800" cy="365125"/>
          </a:xfrm>
          <a:prstGeom prst="rect">
            <a:avLst/>
          </a:prstGeom>
        </p:spPr>
        <p:txBody>
          <a:bodyPr/>
          <a:lstStyle>
            <a:lvl1pPr>
              <a:defRPr/>
            </a:lvl1pPr>
          </a:lstStyle>
          <a:p>
            <a:pPr defTabSz="457200" fontAlgn="base">
              <a:spcBef>
                <a:spcPct val="0"/>
              </a:spcBef>
              <a:spcAft>
                <a:spcPct val="0"/>
              </a:spcAft>
              <a:defRPr/>
            </a:pPr>
            <a:fld id="{12536C30-3091-FD4A-92B6-8C1F33D17235}" type="datetimeFigureOut">
              <a:rPr lang="en-US" smtClean="0">
                <a:solidFill>
                  <a:prstClr val="black"/>
                </a:solidFill>
                <a:latin typeface="Calibri" charset="0"/>
                <a:ea typeface="ＭＳ Ｐゴシック" charset="0"/>
              </a:rPr>
              <a:pPr defTabSz="457200" fontAlgn="base">
                <a:spcBef>
                  <a:spcPct val="0"/>
                </a:spcBef>
                <a:spcAft>
                  <a:spcPct val="0"/>
                </a:spcAft>
                <a:defRPr/>
              </a:pPr>
              <a:t>4/26/2023</a:t>
            </a:fld>
            <a:endParaRPr lang="en-US">
              <a:solidFill>
                <a:prstClr val="black"/>
              </a:solidFill>
              <a:latin typeface="Calibri" charset="0"/>
              <a:ea typeface="ＭＳ Ｐゴシック" charset="0"/>
            </a:endParaRPr>
          </a:p>
        </p:txBody>
      </p:sp>
      <p:sp>
        <p:nvSpPr>
          <p:cNvPr id="3" name="Footer Placeholder 4"/>
          <p:cNvSpPr>
            <a:spLocks noGrp="1"/>
          </p:cNvSpPr>
          <p:nvPr>
            <p:ph type="ftr" sz="quarter" idx="11"/>
          </p:nvPr>
        </p:nvSpPr>
        <p:spPr>
          <a:xfrm>
            <a:off x="4165600" y="6356351"/>
            <a:ext cx="3860800" cy="365125"/>
          </a:xfrm>
          <a:prstGeom prst="rect">
            <a:avLst/>
          </a:prstGeom>
        </p:spPr>
        <p:txBody>
          <a:bodyPr/>
          <a:lstStyle>
            <a:lvl1pPr>
              <a:defRPr/>
            </a:lvl1pPr>
          </a:lstStyle>
          <a:p>
            <a:pPr defTabSz="457200" fontAlgn="base">
              <a:spcBef>
                <a:spcPct val="0"/>
              </a:spcBef>
              <a:spcAft>
                <a:spcPct val="0"/>
              </a:spcAft>
              <a:defRPr/>
            </a:pPr>
            <a:endParaRPr lang="en-US">
              <a:solidFill>
                <a:prstClr val="black"/>
              </a:solidFill>
              <a:latin typeface="Calibri" charset="0"/>
              <a:ea typeface="ＭＳ Ｐゴシック" charset="0"/>
            </a:endParaRPr>
          </a:p>
        </p:txBody>
      </p:sp>
      <p:sp>
        <p:nvSpPr>
          <p:cNvPr id="4" name="Slide Number Placeholder 5"/>
          <p:cNvSpPr>
            <a:spLocks noGrp="1"/>
          </p:cNvSpPr>
          <p:nvPr>
            <p:ph type="sldNum" sz="quarter" idx="12"/>
          </p:nvPr>
        </p:nvSpPr>
        <p:spPr>
          <a:xfrm>
            <a:off x="8737600" y="6356351"/>
            <a:ext cx="2844800" cy="365125"/>
          </a:xfrm>
          <a:prstGeom prst="rect">
            <a:avLst/>
          </a:prstGeom>
        </p:spPr>
        <p:txBody>
          <a:bodyPr/>
          <a:lstStyle>
            <a:lvl1pPr>
              <a:defRPr/>
            </a:lvl1pPr>
          </a:lstStyle>
          <a:p>
            <a:pPr defTabSz="457200" fontAlgn="base">
              <a:spcBef>
                <a:spcPct val="0"/>
              </a:spcBef>
              <a:spcAft>
                <a:spcPct val="0"/>
              </a:spcAft>
              <a:defRPr/>
            </a:pPr>
            <a:fld id="{4C2F3C21-AC88-014D-8E4F-1842E2844B39}" type="slidenum">
              <a:rPr lang="en-US" smtClean="0">
                <a:solidFill>
                  <a:prstClr val="black"/>
                </a:solidFill>
                <a:latin typeface="Calibri" charset="0"/>
                <a:ea typeface="ＭＳ Ｐゴシック" charset="0"/>
              </a:rPr>
              <a:pPr defTabSz="457200" fontAlgn="base">
                <a:spcBef>
                  <a:spcPct val="0"/>
                </a:spcBef>
                <a:spcAft>
                  <a:spcPct val="0"/>
                </a:spcAft>
                <a:defRPr/>
              </a:pPr>
              <a:t>‹#›</a:t>
            </a:fld>
            <a:endParaRPr lang="en-US">
              <a:solidFill>
                <a:prstClr val="black"/>
              </a:solidFill>
              <a:latin typeface="Calibri" charset="0"/>
              <a:ea typeface="ＭＳ Ｐゴシック" charset="0"/>
            </a:endParaRPr>
          </a:p>
        </p:txBody>
      </p:sp>
    </p:spTree>
    <p:extLst>
      <p:ext uri="{BB962C8B-B14F-4D97-AF65-F5344CB8AC3E}">
        <p14:creationId xmlns:p14="http://schemas.microsoft.com/office/powerpoint/2010/main" val="33371691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a:prstGeom prst="rect">
            <a:avLst/>
          </a:prstGeo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a:xfrm>
            <a:off x="609600" y="6356351"/>
            <a:ext cx="2844800" cy="365125"/>
          </a:xfrm>
          <a:prstGeom prst="rect">
            <a:avLst/>
          </a:prstGeom>
        </p:spPr>
        <p:txBody>
          <a:bodyPr/>
          <a:lstStyle>
            <a:lvl1pPr>
              <a:defRPr/>
            </a:lvl1pPr>
          </a:lstStyle>
          <a:p>
            <a:pPr defTabSz="457200" fontAlgn="base">
              <a:spcBef>
                <a:spcPct val="0"/>
              </a:spcBef>
              <a:spcAft>
                <a:spcPct val="0"/>
              </a:spcAft>
              <a:defRPr/>
            </a:pPr>
            <a:fld id="{1556D172-0DF9-1B45-B7DC-702877866F64}" type="datetimeFigureOut">
              <a:rPr lang="en-US" smtClean="0">
                <a:solidFill>
                  <a:prstClr val="black"/>
                </a:solidFill>
                <a:latin typeface="Calibri" charset="0"/>
                <a:ea typeface="ＭＳ Ｐゴシック" charset="0"/>
              </a:rPr>
              <a:pPr defTabSz="457200" fontAlgn="base">
                <a:spcBef>
                  <a:spcPct val="0"/>
                </a:spcBef>
                <a:spcAft>
                  <a:spcPct val="0"/>
                </a:spcAft>
                <a:defRPr/>
              </a:pPr>
              <a:t>4/26/2023</a:t>
            </a:fld>
            <a:endParaRPr lang="en-US">
              <a:solidFill>
                <a:prstClr val="black"/>
              </a:solidFill>
              <a:latin typeface="Calibri" charset="0"/>
              <a:ea typeface="ＭＳ Ｐゴシック" charset="0"/>
            </a:endParaRPr>
          </a:p>
        </p:txBody>
      </p:sp>
      <p:sp>
        <p:nvSpPr>
          <p:cNvPr id="6" name="Footer Placeholder 4"/>
          <p:cNvSpPr>
            <a:spLocks noGrp="1"/>
          </p:cNvSpPr>
          <p:nvPr>
            <p:ph type="ftr" sz="quarter" idx="11"/>
          </p:nvPr>
        </p:nvSpPr>
        <p:spPr>
          <a:xfrm>
            <a:off x="4165600" y="6356351"/>
            <a:ext cx="3860800" cy="365125"/>
          </a:xfrm>
          <a:prstGeom prst="rect">
            <a:avLst/>
          </a:prstGeom>
        </p:spPr>
        <p:txBody>
          <a:bodyPr/>
          <a:lstStyle>
            <a:lvl1pPr>
              <a:defRPr/>
            </a:lvl1pPr>
          </a:lstStyle>
          <a:p>
            <a:pPr defTabSz="457200" fontAlgn="base">
              <a:spcBef>
                <a:spcPct val="0"/>
              </a:spcBef>
              <a:spcAft>
                <a:spcPct val="0"/>
              </a:spcAft>
              <a:defRPr/>
            </a:pPr>
            <a:endParaRPr lang="en-US">
              <a:solidFill>
                <a:prstClr val="black"/>
              </a:solidFill>
              <a:latin typeface="Calibri" charset="0"/>
              <a:ea typeface="ＭＳ Ｐゴシック" charset="0"/>
            </a:endParaRPr>
          </a:p>
        </p:txBody>
      </p:sp>
      <p:sp>
        <p:nvSpPr>
          <p:cNvPr id="7" name="Slide Number Placeholder 5"/>
          <p:cNvSpPr>
            <a:spLocks noGrp="1"/>
          </p:cNvSpPr>
          <p:nvPr>
            <p:ph type="sldNum" sz="quarter" idx="12"/>
          </p:nvPr>
        </p:nvSpPr>
        <p:spPr>
          <a:xfrm>
            <a:off x="8737600" y="6356351"/>
            <a:ext cx="2844800" cy="365125"/>
          </a:xfrm>
          <a:prstGeom prst="rect">
            <a:avLst/>
          </a:prstGeom>
        </p:spPr>
        <p:txBody>
          <a:bodyPr/>
          <a:lstStyle>
            <a:lvl1pPr>
              <a:defRPr/>
            </a:lvl1pPr>
          </a:lstStyle>
          <a:p>
            <a:pPr defTabSz="457200" fontAlgn="base">
              <a:spcBef>
                <a:spcPct val="0"/>
              </a:spcBef>
              <a:spcAft>
                <a:spcPct val="0"/>
              </a:spcAft>
              <a:defRPr/>
            </a:pPr>
            <a:fld id="{FDE70C11-08F6-C245-996C-67C089C8904D}" type="slidenum">
              <a:rPr lang="en-US" smtClean="0">
                <a:solidFill>
                  <a:prstClr val="black"/>
                </a:solidFill>
                <a:latin typeface="Calibri" charset="0"/>
                <a:ea typeface="ＭＳ Ｐゴシック" charset="0"/>
              </a:rPr>
              <a:pPr defTabSz="457200" fontAlgn="base">
                <a:spcBef>
                  <a:spcPct val="0"/>
                </a:spcBef>
                <a:spcAft>
                  <a:spcPct val="0"/>
                </a:spcAft>
                <a:defRPr/>
              </a:pPr>
              <a:t>‹#›</a:t>
            </a:fld>
            <a:endParaRPr lang="en-US">
              <a:solidFill>
                <a:prstClr val="black"/>
              </a:solidFill>
              <a:latin typeface="Calibri" charset="0"/>
              <a:ea typeface="ＭＳ Ｐゴシック" charset="0"/>
            </a:endParaRPr>
          </a:p>
        </p:txBody>
      </p:sp>
    </p:spTree>
    <p:extLst>
      <p:ext uri="{BB962C8B-B14F-4D97-AF65-F5344CB8AC3E}">
        <p14:creationId xmlns:p14="http://schemas.microsoft.com/office/powerpoint/2010/main" val="117632202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a:prstGeom prst="rect">
            <a:avLst/>
          </a:prstGeo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a:prstGeom prst="rect">
            <a:avLst/>
          </a:prstGeo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p>
        </p:txBody>
      </p:sp>
      <p:sp>
        <p:nvSpPr>
          <p:cNvPr id="4" name="Text Placeholder 3"/>
          <p:cNvSpPr>
            <a:spLocks noGrp="1"/>
          </p:cNvSpPr>
          <p:nvPr>
            <p:ph type="body" sz="half" idx="2"/>
          </p:nvPr>
        </p:nvSpPr>
        <p:spPr>
          <a:xfrm>
            <a:off x="2389717" y="5367338"/>
            <a:ext cx="73152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a:xfrm>
            <a:off x="609600" y="6356351"/>
            <a:ext cx="2844800" cy="365125"/>
          </a:xfrm>
          <a:prstGeom prst="rect">
            <a:avLst/>
          </a:prstGeom>
        </p:spPr>
        <p:txBody>
          <a:bodyPr/>
          <a:lstStyle>
            <a:lvl1pPr>
              <a:defRPr/>
            </a:lvl1pPr>
          </a:lstStyle>
          <a:p>
            <a:pPr defTabSz="457200" fontAlgn="base">
              <a:spcBef>
                <a:spcPct val="0"/>
              </a:spcBef>
              <a:spcAft>
                <a:spcPct val="0"/>
              </a:spcAft>
              <a:defRPr/>
            </a:pPr>
            <a:fld id="{B9715EFD-0AC6-B449-A2DA-D28D79027907}" type="datetimeFigureOut">
              <a:rPr lang="en-US" smtClean="0">
                <a:solidFill>
                  <a:prstClr val="black"/>
                </a:solidFill>
                <a:latin typeface="Calibri" charset="0"/>
                <a:ea typeface="ＭＳ Ｐゴシック" charset="0"/>
              </a:rPr>
              <a:pPr defTabSz="457200" fontAlgn="base">
                <a:spcBef>
                  <a:spcPct val="0"/>
                </a:spcBef>
                <a:spcAft>
                  <a:spcPct val="0"/>
                </a:spcAft>
                <a:defRPr/>
              </a:pPr>
              <a:t>4/26/2023</a:t>
            </a:fld>
            <a:endParaRPr lang="en-US">
              <a:solidFill>
                <a:prstClr val="black"/>
              </a:solidFill>
              <a:latin typeface="Calibri" charset="0"/>
              <a:ea typeface="ＭＳ Ｐゴシック" charset="0"/>
            </a:endParaRPr>
          </a:p>
        </p:txBody>
      </p:sp>
      <p:sp>
        <p:nvSpPr>
          <p:cNvPr id="6" name="Footer Placeholder 4"/>
          <p:cNvSpPr>
            <a:spLocks noGrp="1"/>
          </p:cNvSpPr>
          <p:nvPr>
            <p:ph type="ftr" sz="quarter" idx="11"/>
          </p:nvPr>
        </p:nvSpPr>
        <p:spPr>
          <a:xfrm>
            <a:off x="4165600" y="6356351"/>
            <a:ext cx="3860800" cy="365125"/>
          </a:xfrm>
          <a:prstGeom prst="rect">
            <a:avLst/>
          </a:prstGeom>
        </p:spPr>
        <p:txBody>
          <a:bodyPr/>
          <a:lstStyle>
            <a:lvl1pPr>
              <a:defRPr/>
            </a:lvl1pPr>
          </a:lstStyle>
          <a:p>
            <a:pPr defTabSz="457200" fontAlgn="base">
              <a:spcBef>
                <a:spcPct val="0"/>
              </a:spcBef>
              <a:spcAft>
                <a:spcPct val="0"/>
              </a:spcAft>
              <a:defRPr/>
            </a:pPr>
            <a:endParaRPr lang="en-US">
              <a:solidFill>
                <a:prstClr val="black"/>
              </a:solidFill>
              <a:latin typeface="Calibri" charset="0"/>
              <a:ea typeface="ＭＳ Ｐゴシック" charset="0"/>
            </a:endParaRPr>
          </a:p>
        </p:txBody>
      </p:sp>
      <p:sp>
        <p:nvSpPr>
          <p:cNvPr id="7" name="Slide Number Placeholder 5"/>
          <p:cNvSpPr>
            <a:spLocks noGrp="1"/>
          </p:cNvSpPr>
          <p:nvPr>
            <p:ph type="sldNum" sz="quarter" idx="12"/>
          </p:nvPr>
        </p:nvSpPr>
        <p:spPr>
          <a:xfrm>
            <a:off x="8737600" y="6356351"/>
            <a:ext cx="2844800" cy="365125"/>
          </a:xfrm>
          <a:prstGeom prst="rect">
            <a:avLst/>
          </a:prstGeom>
        </p:spPr>
        <p:txBody>
          <a:bodyPr/>
          <a:lstStyle>
            <a:lvl1pPr>
              <a:defRPr/>
            </a:lvl1pPr>
          </a:lstStyle>
          <a:p>
            <a:pPr defTabSz="457200" fontAlgn="base">
              <a:spcBef>
                <a:spcPct val="0"/>
              </a:spcBef>
              <a:spcAft>
                <a:spcPct val="0"/>
              </a:spcAft>
              <a:defRPr/>
            </a:pPr>
            <a:fld id="{9C1AD24F-1CA9-1C40-A2AF-210F0E20D345}" type="slidenum">
              <a:rPr lang="en-US" smtClean="0">
                <a:solidFill>
                  <a:prstClr val="black"/>
                </a:solidFill>
                <a:latin typeface="Calibri" charset="0"/>
                <a:ea typeface="ＭＳ Ｐゴシック" charset="0"/>
              </a:rPr>
              <a:pPr defTabSz="457200" fontAlgn="base">
                <a:spcBef>
                  <a:spcPct val="0"/>
                </a:spcBef>
                <a:spcAft>
                  <a:spcPct val="0"/>
                </a:spcAft>
                <a:defRPr/>
              </a:pPr>
              <a:t>‹#›</a:t>
            </a:fld>
            <a:endParaRPr lang="en-US">
              <a:solidFill>
                <a:prstClr val="black"/>
              </a:solidFill>
              <a:latin typeface="Calibri" charset="0"/>
              <a:ea typeface="ＭＳ Ｐゴシック" charset="0"/>
            </a:endParaRPr>
          </a:p>
        </p:txBody>
      </p:sp>
    </p:spTree>
    <p:extLst>
      <p:ext uri="{BB962C8B-B14F-4D97-AF65-F5344CB8AC3E}">
        <p14:creationId xmlns:p14="http://schemas.microsoft.com/office/powerpoint/2010/main" val="198461088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62891732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457200" rtl="0" eaLnBrk="1" fontAlgn="base" hangingPunct="1">
        <a:spcBef>
          <a:spcPct val="0"/>
        </a:spcBef>
        <a:spcAft>
          <a:spcPct val="0"/>
        </a:spcAft>
        <a:defRPr sz="4400" kern="1200">
          <a:solidFill>
            <a:schemeClr val="tx1"/>
          </a:solidFill>
          <a:latin typeface="+mj-lt"/>
          <a:ea typeface="ＭＳ Ｐゴシック" charset="0"/>
          <a:cs typeface="ＭＳ Ｐゴシック" charset="0"/>
        </a:defRPr>
      </a:lvl1pPr>
      <a:lvl2pPr algn="ctr" defTabSz="457200" rtl="0" eaLnBrk="1" fontAlgn="base" hangingPunct="1">
        <a:spcBef>
          <a:spcPct val="0"/>
        </a:spcBef>
        <a:spcAft>
          <a:spcPct val="0"/>
        </a:spcAft>
        <a:defRPr sz="4400">
          <a:solidFill>
            <a:schemeClr val="tx1"/>
          </a:solidFill>
          <a:latin typeface="Arial" charset="0"/>
          <a:ea typeface="ＭＳ Ｐゴシック" charset="0"/>
          <a:cs typeface="ＭＳ Ｐゴシック" charset="0"/>
        </a:defRPr>
      </a:lvl2pPr>
      <a:lvl3pPr algn="ctr" defTabSz="457200" rtl="0" eaLnBrk="1" fontAlgn="base" hangingPunct="1">
        <a:spcBef>
          <a:spcPct val="0"/>
        </a:spcBef>
        <a:spcAft>
          <a:spcPct val="0"/>
        </a:spcAft>
        <a:defRPr sz="4400">
          <a:solidFill>
            <a:schemeClr val="tx1"/>
          </a:solidFill>
          <a:latin typeface="Arial" charset="0"/>
          <a:ea typeface="ＭＳ Ｐゴシック" charset="0"/>
          <a:cs typeface="ＭＳ Ｐゴシック" charset="0"/>
        </a:defRPr>
      </a:lvl3pPr>
      <a:lvl4pPr algn="ctr" defTabSz="457200" rtl="0" eaLnBrk="1" fontAlgn="base" hangingPunct="1">
        <a:spcBef>
          <a:spcPct val="0"/>
        </a:spcBef>
        <a:spcAft>
          <a:spcPct val="0"/>
        </a:spcAft>
        <a:defRPr sz="4400">
          <a:solidFill>
            <a:schemeClr val="tx1"/>
          </a:solidFill>
          <a:latin typeface="Arial" charset="0"/>
          <a:ea typeface="ＭＳ Ｐゴシック" charset="0"/>
          <a:cs typeface="ＭＳ Ｐゴシック" charset="0"/>
        </a:defRPr>
      </a:lvl4pPr>
      <a:lvl5pPr algn="ctr" defTabSz="457200" rtl="0" eaLnBrk="1" fontAlgn="base" hangingPunct="1">
        <a:spcBef>
          <a:spcPct val="0"/>
        </a:spcBef>
        <a:spcAft>
          <a:spcPct val="0"/>
        </a:spcAft>
        <a:defRPr sz="4400">
          <a:solidFill>
            <a:schemeClr val="tx1"/>
          </a:solidFill>
          <a:latin typeface="Arial" charset="0"/>
          <a:ea typeface="ＭＳ Ｐゴシック" charset="0"/>
          <a:cs typeface="ＭＳ Ｐゴシック" charset="0"/>
        </a:defRPr>
      </a:lvl5pPr>
      <a:lvl6pPr marL="4572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6pPr>
      <a:lvl7pPr marL="9144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7pPr>
      <a:lvl8pPr marL="13716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8pPr>
      <a:lvl9pPr marL="18288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9pPr>
    </p:titleStyle>
    <p:bodyStyle>
      <a:lvl1pPr marL="342900" indent="-342900" algn="l" defTabSz="457200" rtl="0" eaLnBrk="1" fontAlgn="base" hangingPunct="1">
        <a:spcBef>
          <a:spcPct val="20000"/>
        </a:spcBef>
        <a:spcAft>
          <a:spcPct val="0"/>
        </a:spcAft>
        <a:buFont typeface="Arial" charset="0"/>
        <a:buChar char="•"/>
        <a:defRPr sz="3200" kern="1200">
          <a:solidFill>
            <a:schemeClr val="tx1"/>
          </a:solidFill>
          <a:latin typeface="+mn-lt"/>
          <a:ea typeface="ＭＳ Ｐゴシック" charset="0"/>
          <a:cs typeface="ＭＳ Ｐゴシック" charset="0"/>
        </a:defRPr>
      </a:lvl1pPr>
      <a:lvl2pPr marL="742950" indent="-285750" algn="l" defTabSz="457200" rtl="0" eaLnBrk="1" fontAlgn="base" hangingPunct="1">
        <a:spcBef>
          <a:spcPct val="20000"/>
        </a:spcBef>
        <a:spcAft>
          <a:spcPct val="0"/>
        </a:spcAft>
        <a:buFont typeface="Arial" charset="0"/>
        <a:buChar char="–"/>
        <a:defRPr sz="2800" kern="1200">
          <a:solidFill>
            <a:schemeClr val="tx1"/>
          </a:solidFill>
          <a:latin typeface="+mn-lt"/>
          <a:ea typeface="ＭＳ Ｐゴシック" charset="0"/>
          <a:cs typeface="+mn-cs"/>
        </a:defRPr>
      </a:lvl2pPr>
      <a:lvl3pPr marL="1143000" indent="-228600" algn="l" defTabSz="457200" rtl="0" eaLnBrk="1" fontAlgn="base" hangingPunct="1">
        <a:spcBef>
          <a:spcPct val="20000"/>
        </a:spcBef>
        <a:spcAft>
          <a:spcPct val="0"/>
        </a:spcAft>
        <a:buFont typeface="Arial" charset="0"/>
        <a:buChar char="•"/>
        <a:defRPr sz="2400" kern="1200">
          <a:solidFill>
            <a:schemeClr val="tx1"/>
          </a:solidFill>
          <a:latin typeface="+mn-lt"/>
          <a:ea typeface="ＭＳ Ｐゴシック" charset="0"/>
          <a:cs typeface="+mn-cs"/>
        </a:defRPr>
      </a:lvl3pPr>
      <a:lvl4pPr marL="1600200" indent="-228600" algn="l" defTabSz="457200" rtl="0" eaLnBrk="1" fontAlgn="base" hangingPunct="1">
        <a:spcBef>
          <a:spcPct val="20000"/>
        </a:spcBef>
        <a:spcAft>
          <a:spcPct val="0"/>
        </a:spcAft>
        <a:buFont typeface="Arial" charset="0"/>
        <a:buChar char="–"/>
        <a:defRPr sz="2000" kern="1200">
          <a:solidFill>
            <a:schemeClr val="tx1"/>
          </a:solidFill>
          <a:latin typeface="+mn-lt"/>
          <a:ea typeface="ＭＳ Ｐゴシック" charset="0"/>
          <a:cs typeface="+mn-cs"/>
        </a:defRPr>
      </a:lvl4pPr>
      <a:lvl5pPr marL="2057400" indent="-228600" algn="l" defTabSz="457200" rtl="0" eaLnBrk="1" fontAlgn="base" hangingPunct="1">
        <a:spcBef>
          <a:spcPct val="20000"/>
        </a:spcBef>
        <a:spcAft>
          <a:spcPct val="0"/>
        </a:spcAft>
        <a:buFont typeface="Arial" charset="0"/>
        <a:buChar char="»"/>
        <a:defRPr sz="2000" kern="1200">
          <a:solidFill>
            <a:schemeClr val="tx1"/>
          </a:solidFill>
          <a:latin typeface="+mn-lt"/>
          <a:ea typeface="ＭＳ Ｐゴシック" charset="0"/>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7.png"/><Relationship Id="rId1" Type="http://schemas.openxmlformats.org/officeDocument/2006/relationships/slideLayout" Target="../slideLayouts/slideLayout2.xml"/><Relationship Id="rId4" Type="http://schemas.openxmlformats.org/officeDocument/2006/relationships/hyperlink" Target="mailto:receipts@concur.com" TargetMode="External"/></Relationships>
</file>

<file path=ppt/slides/_rels/slide11.xml.rels><?xml version="1.0" encoding="UTF-8" standalone="yes"?>
<Relationships xmlns="http://schemas.openxmlformats.org/package/2006/relationships"><Relationship Id="rId3" Type="http://schemas.openxmlformats.org/officeDocument/2006/relationships/hyperlink" Target="mailto:receipts@concur.com" TargetMode="External"/><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15.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6.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1.xml"/><Relationship Id="rId4" Type="http://schemas.openxmlformats.org/officeDocument/2006/relationships/image" Target="../media/image18.png"/></Relationships>
</file>

<file path=ppt/slides/_rels/slide1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7.xml"/><Relationship Id="rId1" Type="http://schemas.openxmlformats.org/officeDocument/2006/relationships/slideLayout" Target="../slideLayouts/slideLayout1.xml"/><Relationship Id="rId5" Type="http://schemas.openxmlformats.org/officeDocument/2006/relationships/image" Target="../media/image19.png"/><Relationship Id="rId4" Type="http://schemas.openxmlformats.org/officeDocument/2006/relationships/hyperlink" Target="http://finance.caltech.edu/documents/512-guidance_for_expenditure_types_on_sponsored_awards.pdf" TargetMode="Externa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3" Type="http://schemas.openxmlformats.org/officeDocument/2006/relationships/hyperlink" Target="https://www.caltech.edu/" TargetMode="External"/><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4.xml"/><Relationship Id="rId6" Type="http://schemas.openxmlformats.org/officeDocument/2006/relationships/image" Target="../media/image6.png"/><Relationship Id="rId5" Type="http://schemas.openxmlformats.org/officeDocument/2006/relationships/image" Target="../media/image5.png"/><Relationship Id="rId4" Type="http://schemas.microsoft.com/office/2007/relationships/hdphoto" Target="../media/hdphoto1.wdp"/></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xml"/><Relationship Id="rId1" Type="http://schemas.openxmlformats.org/officeDocument/2006/relationships/slideLayout" Target="../slideLayouts/slideLayout6.xml"/><Relationship Id="rId5" Type="http://schemas.openxmlformats.org/officeDocument/2006/relationships/image" Target="../media/image10.png"/><Relationship Id="rId4" Type="http://schemas.openxmlformats.org/officeDocument/2006/relationships/hyperlink" Target="https://access.caltech.edu/"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7.png"/><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59049966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pic>
        <p:nvPicPr>
          <p:cNvPr id="3" name="Picture 2"/>
          <p:cNvPicPr>
            <a:picLocks noChangeAspect="1"/>
          </p:cNvPicPr>
          <p:nvPr/>
        </p:nvPicPr>
        <p:blipFill>
          <a:blip r:embed="rId3"/>
          <a:stretch>
            <a:fillRect/>
          </a:stretch>
        </p:blipFill>
        <p:spPr>
          <a:xfrm>
            <a:off x="1472563" y="1631673"/>
            <a:ext cx="3411857" cy="3395766"/>
          </a:xfrm>
          <a:prstGeom prst="rect">
            <a:avLst/>
          </a:prstGeom>
        </p:spPr>
      </p:pic>
      <p:sp>
        <p:nvSpPr>
          <p:cNvPr id="4" name="Rectangle 3"/>
          <p:cNvSpPr/>
          <p:nvPr/>
        </p:nvSpPr>
        <p:spPr>
          <a:xfrm>
            <a:off x="5067300" y="2374900"/>
            <a:ext cx="5537200" cy="2308324"/>
          </a:xfrm>
          <a:prstGeom prst="rect">
            <a:avLst/>
          </a:prstGeom>
          <a:effectLst>
            <a:outerShdw blurRad="50800" dist="38100" dir="8100000" algn="tr" rotWithShape="0">
              <a:prstClr val="black">
                <a:alpha val="40000"/>
              </a:prstClr>
            </a:outerShdw>
          </a:effectLst>
        </p:spPr>
        <p:style>
          <a:lnRef idx="1">
            <a:schemeClr val="dk1"/>
          </a:lnRef>
          <a:fillRef idx="2">
            <a:schemeClr val="dk1"/>
          </a:fillRef>
          <a:effectRef idx="1">
            <a:schemeClr val="dk1"/>
          </a:effectRef>
          <a:fontRef idx="minor">
            <a:schemeClr val="dk1"/>
          </a:fontRef>
        </p:style>
        <p:txBody>
          <a:bodyPr wrap="square">
            <a:spAutoFit/>
          </a:bodyPr>
          <a:lstStyle/>
          <a:p>
            <a:pPr marL="285750" indent="-285750">
              <a:buFont typeface="Arial" panose="020B0604020202020204" pitchFamily="34" charset="0"/>
              <a:buChar char="•"/>
            </a:pPr>
            <a:r>
              <a:rPr lang="en-US" sz="2400" dirty="0"/>
              <a:t>Using Concur mobile </a:t>
            </a:r>
          </a:p>
          <a:p>
            <a:pPr marL="285750" lvl="0" indent="-285750">
              <a:buFont typeface="Arial" panose="020B0604020202020204" pitchFamily="34" charset="0"/>
              <a:buChar char="•"/>
            </a:pPr>
            <a:r>
              <a:rPr lang="en-US" sz="2400" dirty="0"/>
              <a:t>E-mail to </a:t>
            </a:r>
            <a:r>
              <a:rPr lang="en-US" sz="2400" u="sng" dirty="0">
                <a:hlinkClick r:id="rId4"/>
              </a:rPr>
              <a:t>receipts@concur.com</a:t>
            </a:r>
            <a:r>
              <a:rPr lang="en-US" sz="2400" dirty="0"/>
              <a:t> </a:t>
            </a:r>
          </a:p>
          <a:p>
            <a:pPr marL="285750" lvl="0" indent="-285750">
              <a:buFont typeface="Arial" panose="020B0604020202020204" pitchFamily="34" charset="0"/>
              <a:buChar char="•"/>
            </a:pPr>
            <a:r>
              <a:rPr lang="en-US" sz="2400" dirty="0"/>
              <a:t>Upload it directly from your desktop to your Receipt Store or by clicking and dragging your receipt into your Receipt Store</a:t>
            </a:r>
          </a:p>
        </p:txBody>
      </p:sp>
      <p:sp>
        <p:nvSpPr>
          <p:cNvPr id="5" name="Title 6"/>
          <p:cNvSpPr txBox="1">
            <a:spLocks/>
          </p:cNvSpPr>
          <p:nvPr/>
        </p:nvSpPr>
        <p:spPr bwMode="auto">
          <a:xfrm>
            <a:off x="539931" y="380624"/>
            <a:ext cx="10267406" cy="785569"/>
          </a:xfrm>
          <a:prstGeom prst="rect">
            <a:avLst/>
          </a:prstGeo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lvl1pPr algn="ctr" defTabSz="457200" rtl="0" eaLnBrk="1" fontAlgn="base" hangingPunct="1">
              <a:spcBef>
                <a:spcPct val="0"/>
              </a:spcBef>
              <a:spcAft>
                <a:spcPct val="0"/>
              </a:spcAft>
              <a:defRPr sz="4400" kern="1200">
                <a:solidFill>
                  <a:schemeClr val="tx1"/>
                </a:solidFill>
                <a:latin typeface="+mj-lt"/>
                <a:ea typeface="ＭＳ Ｐゴシック" charset="0"/>
                <a:cs typeface="ＭＳ Ｐゴシック" charset="0"/>
              </a:defRPr>
            </a:lvl1pPr>
            <a:lvl2pPr algn="ctr" defTabSz="457200" rtl="0" eaLnBrk="1" fontAlgn="base" hangingPunct="1">
              <a:spcBef>
                <a:spcPct val="0"/>
              </a:spcBef>
              <a:spcAft>
                <a:spcPct val="0"/>
              </a:spcAft>
              <a:defRPr sz="4400">
                <a:solidFill>
                  <a:schemeClr val="tx1"/>
                </a:solidFill>
                <a:latin typeface="Arial" charset="0"/>
                <a:ea typeface="ＭＳ Ｐゴシック" charset="0"/>
                <a:cs typeface="ＭＳ Ｐゴシック" charset="0"/>
              </a:defRPr>
            </a:lvl2pPr>
            <a:lvl3pPr algn="ctr" defTabSz="457200" rtl="0" eaLnBrk="1" fontAlgn="base" hangingPunct="1">
              <a:spcBef>
                <a:spcPct val="0"/>
              </a:spcBef>
              <a:spcAft>
                <a:spcPct val="0"/>
              </a:spcAft>
              <a:defRPr sz="4400">
                <a:solidFill>
                  <a:schemeClr val="tx1"/>
                </a:solidFill>
                <a:latin typeface="Arial" charset="0"/>
                <a:ea typeface="ＭＳ Ｐゴシック" charset="0"/>
                <a:cs typeface="ＭＳ Ｐゴシック" charset="0"/>
              </a:defRPr>
            </a:lvl3pPr>
            <a:lvl4pPr algn="ctr" defTabSz="457200" rtl="0" eaLnBrk="1" fontAlgn="base" hangingPunct="1">
              <a:spcBef>
                <a:spcPct val="0"/>
              </a:spcBef>
              <a:spcAft>
                <a:spcPct val="0"/>
              </a:spcAft>
              <a:defRPr sz="4400">
                <a:solidFill>
                  <a:schemeClr val="tx1"/>
                </a:solidFill>
                <a:latin typeface="Arial" charset="0"/>
                <a:ea typeface="ＭＳ Ｐゴシック" charset="0"/>
                <a:cs typeface="ＭＳ Ｐゴシック" charset="0"/>
              </a:defRPr>
            </a:lvl4pPr>
            <a:lvl5pPr algn="ctr" defTabSz="457200" rtl="0" eaLnBrk="1" fontAlgn="base" hangingPunct="1">
              <a:spcBef>
                <a:spcPct val="0"/>
              </a:spcBef>
              <a:spcAft>
                <a:spcPct val="0"/>
              </a:spcAft>
              <a:defRPr sz="4400">
                <a:solidFill>
                  <a:schemeClr val="tx1"/>
                </a:solidFill>
                <a:latin typeface="Arial" charset="0"/>
                <a:ea typeface="ＭＳ Ｐゴシック" charset="0"/>
                <a:cs typeface="ＭＳ Ｐゴシック" charset="0"/>
              </a:defRPr>
            </a:lvl5pPr>
            <a:lvl6pPr marL="4572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6pPr>
            <a:lvl7pPr marL="9144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7pPr>
            <a:lvl8pPr marL="13716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8pPr>
            <a:lvl9pPr marL="18288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9pPr>
          </a:lstStyle>
          <a:p>
            <a:r>
              <a:rPr lang="en-US" b="1" dirty="0">
                <a:solidFill>
                  <a:srgbClr val="696B73"/>
                </a:solidFill>
                <a:latin typeface="Arial" charset="0"/>
                <a:cs typeface="Arial" charset="0"/>
              </a:rPr>
              <a:t>E-mail Receipts into CardQuest</a:t>
            </a:r>
          </a:p>
        </p:txBody>
      </p:sp>
    </p:spTree>
    <p:extLst>
      <p:ext uri="{BB962C8B-B14F-4D97-AF65-F5344CB8AC3E}">
        <p14:creationId xmlns:p14="http://schemas.microsoft.com/office/powerpoint/2010/main" val="336512654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4809605" y="2017453"/>
            <a:ext cx="5537200" cy="3046988"/>
          </a:xfrm>
          <a:prstGeom prst="rect">
            <a:avLst/>
          </a:prstGeom>
          <a:effectLst>
            <a:outerShdw blurRad="50800" dist="38100" dir="8100000" algn="tr" rotWithShape="0">
              <a:prstClr val="black">
                <a:alpha val="40000"/>
              </a:prstClr>
            </a:outerShdw>
          </a:effectLst>
        </p:spPr>
        <p:style>
          <a:lnRef idx="1">
            <a:schemeClr val="dk1"/>
          </a:lnRef>
          <a:fillRef idx="2">
            <a:schemeClr val="dk1"/>
          </a:fillRef>
          <a:effectRef idx="1">
            <a:schemeClr val="dk1"/>
          </a:effectRef>
          <a:fontRef idx="minor">
            <a:schemeClr val="dk1"/>
          </a:fontRef>
        </p:style>
        <p:txBody>
          <a:bodyPr wrap="square">
            <a:spAutoFit/>
          </a:bodyPr>
          <a:lstStyle/>
          <a:p>
            <a:pPr marL="285750" indent="-285750">
              <a:buFont typeface="Arial" panose="020B0604020202020204" pitchFamily="34" charset="0"/>
              <a:buChar char="•"/>
            </a:pPr>
            <a:r>
              <a:rPr lang="en-US" sz="2400" dirty="0"/>
              <a:t>A delegate may submit receipts on behalf on the cardholder</a:t>
            </a:r>
          </a:p>
          <a:p>
            <a:pPr marL="285750" lvl="0" indent="-285750">
              <a:buFont typeface="Arial" panose="020B0604020202020204" pitchFamily="34" charset="0"/>
              <a:buChar char="•"/>
            </a:pPr>
            <a:r>
              <a:rPr lang="en-US" sz="2400" dirty="0"/>
              <a:t>Delegate e-mails receipts  to </a:t>
            </a:r>
            <a:r>
              <a:rPr lang="en-US" sz="2400" u="sng" dirty="0">
                <a:hlinkClick r:id="rId3"/>
              </a:rPr>
              <a:t>receipts@concur.com</a:t>
            </a:r>
            <a:r>
              <a:rPr lang="en-US" sz="2400" dirty="0"/>
              <a:t> with the cardholder’s email address in the subject line</a:t>
            </a:r>
          </a:p>
          <a:p>
            <a:pPr marL="285750" lvl="0" indent="-285750">
              <a:buFont typeface="Arial" panose="020B0604020202020204" pitchFamily="34" charset="0"/>
              <a:buChar char="•"/>
            </a:pPr>
            <a:r>
              <a:rPr lang="en-US" sz="2400" dirty="0"/>
              <a:t>The receipt will go to the cardholder’s receipt store</a:t>
            </a:r>
          </a:p>
        </p:txBody>
      </p:sp>
      <p:sp>
        <p:nvSpPr>
          <p:cNvPr id="5" name="Rounded Rectangle 4"/>
          <p:cNvSpPr/>
          <p:nvPr/>
        </p:nvSpPr>
        <p:spPr>
          <a:xfrm>
            <a:off x="1280159" y="1821200"/>
            <a:ext cx="3008977" cy="3316065"/>
          </a:xfrm>
          <a:prstGeom prst="roundRect">
            <a:avLst/>
          </a:prstGeom>
          <a:solidFill>
            <a:srgbClr val="FF8837"/>
          </a:solidFill>
          <a:scene3d>
            <a:camera prst="orthographicFront"/>
            <a:lightRig rig="threePt" dir="t"/>
          </a:scene3d>
          <a:sp3d>
            <a:bevelT/>
          </a:sp3d>
        </p:spPr>
        <p:style>
          <a:lnRef idx="1">
            <a:schemeClr val="accent1"/>
          </a:lnRef>
          <a:fillRef idx="3">
            <a:schemeClr val="accent1"/>
          </a:fillRef>
          <a:effectRef idx="2">
            <a:schemeClr val="accent1"/>
          </a:effectRef>
          <a:fontRef idx="minor">
            <a:schemeClr val="lt1"/>
          </a:fontRef>
        </p:style>
        <p:txBody>
          <a:bodyPr rtlCol="0" anchor="ctr"/>
          <a:lstStyle/>
          <a:p>
            <a:pPr lvl="0" algn="ctr"/>
            <a:r>
              <a:rPr lang="en-US" sz="3200" dirty="0"/>
              <a:t>A delegate may submit receipts on behalf of the cardholder</a:t>
            </a:r>
          </a:p>
        </p:txBody>
      </p:sp>
      <p:sp>
        <p:nvSpPr>
          <p:cNvPr id="6" name="Title 6"/>
          <p:cNvSpPr txBox="1">
            <a:spLocks/>
          </p:cNvSpPr>
          <p:nvPr/>
        </p:nvSpPr>
        <p:spPr bwMode="auto">
          <a:xfrm>
            <a:off x="243840" y="807344"/>
            <a:ext cx="12035245" cy="785569"/>
          </a:xfrm>
          <a:prstGeom prst="rect">
            <a:avLst/>
          </a:prstGeo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lvl1pPr algn="ctr" defTabSz="457200" rtl="0" eaLnBrk="1" fontAlgn="base" hangingPunct="1">
              <a:spcBef>
                <a:spcPct val="0"/>
              </a:spcBef>
              <a:spcAft>
                <a:spcPct val="0"/>
              </a:spcAft>
              <a:defRPr sz="4400" kern="1200">
                <a:solidFill>
                  <a:schemeClr val="tx1"/>
                </a:solidFill>
                <a:latin typeface="+mj-lt"/>
                <a:ea typeface="ＭＳ Ｐゴシック" charset="0"/>
                <a:cs typeface="ＭＳ Ｐゴシック" charset="0"/>
              </a:defRPr>
            </a:lvl1pPr>
            <a:lvl2pPr algn="ctr" defTabSz="457200" rtl="0" eaLnBrk="1" fontAlgn="base" hangingPunct="1">
              <a:spcBef>
                <a:spcPct val="0"/>
              </a:spcBef>
              <a:spcAft>
                <a:spcPct val="0"/>
              </a:spcAft>
              <a:defRPr sz="4400">
                <a:solidFill>
                  <a:schemeClr val="tx1"/>
                </a:solidFill>
                <a:latin typeface="Arial" charset="0"/>
                <a:ea typeface="ＭＳ Ｐゴシック" charset="0"/>
                <a:cs typeface="ＭＳ Ｐゴシック" charset="0"/>
              </a:defRPr>
            </a:lvl2pPr>
            <a:lvl3pPr algn="ctr" defTabSz="457200" rtl="0" eaLnBrk="1" fontAlgn="base" hangingPunct="1">
              <a:spcBef>
                <a:spcPct val="0"/>
              </a:spcBef>
              <a:spcAft>
                <a:spcPct val="0"/>
              </a:spcAft>
              <a:defRPr sz="4400">
                <a:solidFill>
                  <a:schemeClr val="tx1"/>
                </a:solidFill>
                <a:latin typeface="Arial" charset="0"/>
                <a:ea typeface="ＭＳ Ｐゴシック" charset="0"/>
                <a:cs typeface="ＭＳ Ｐゴシック" charset="0"/>
              </a:defRPr>
            </a:lvl3pPr>
            <a:lvl4pPr algn="ctr" defTabSz="457200" rtl="0" eaLnBrk="1" fontAlgn="base" hangingPunct="1">
              <a:spcBef>
                <a:spcPct val="0"/>
              </a:spcBef>
              <a:spcAft>
                <a:spcPct val="0"/>
              </a:spcAft>
              <a:defRPr sz="4400">
                <a:solidFill>
                  <a:schemeClr val="tx1"/>
                </a:solidFill>
                <a:latin typeface="Arial" charset="0"/>
                <a:ea typeface="ＭＳ Ｐゴシック" charset="0"/>
                <a:cs typeface="ＭＳ Ｐゴシック" charset="0"/>
              </a:defRPr>
            </a:lvl4pPr>
            <a:lvl5pPr algn="ctr" defTabSz="457200" rtl="0" eaLnBrk="1" fontAlgn="base" hangingPunct="1">
              <a:spcBef>
                <a:spcPct val="0"/>
              </a:spcBef>
              <a:spcAft>
                <a:spcPct val="0"/>
              </a:spcAft>
              <a:defRPr sz="4400">
                <a:solidFill>
                  <a:schemeClr val="tx1"/>
                </a:solidFill>
                <a:latin typeface="Arial" charset="0"/>
                <a:ea typeface="ＭＳ Ｐゴシック" charset="0"/>
                <a:cs typeface="ＭＳ Ｐゴシック" charset="0"/>
              </a:defRPr>
            </a:lvl5pPr>
            <a:lvl6pPr marL="4572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6pPr>
            <a:lvl7pPr marL="9144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7pPr>
            <a:lvl8pPr marL="13716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8pPr>
            <a:lvl9pPr marL="18288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9pPr>
          </a:lstStyle>
          <a:p>
            <a:r>
              <a:rPr lang="en-US" sz="3500" b="1" dirty="0">
                <a:solidFill>
                  <a:srgbClr val="696B73"/>
                </a:solidFill>
                <a:latin typeface="Arial" charset="0"/>
                <a:cs typeface="Arial" charset="0"/>
              </a:rPr>
              <a:t>Delegates- E-mail Receipts on behalf of the cardholder</a:t>
            </a:r>
          </a:p>
        </p:txBody>
      </p:sp>
    </p:spTree>
    <p:extLst>
      <p:ext uri="{BB962C8B-B14F-4D97-AF65-F5344CB8AC3E}">
        <p14:creationId xmlns:p14="http://schemas.microsoft.com/office/powerpoint/2010/main" val="24761565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7" name="Rectangle 6"/>
          <p:cNvSpPr/>
          <p:nvPr/>
        </p:nvSpPr>
        <p:spPr>
          <a:xfrm>
            <a:off x="1028302" y="889898"/>
            <a:ext cx="10022681" cy="5364851"/>
          </a:xfrm>
          <a:prstGeom prst="rect">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6"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b="6842"/>
          <a:stretch/>
        </p:blipFill>
        <p:spPr bwMode="auto">
          <a:xfrm>
            <a:off x="1246186" y="1044081"/>
            <a:ext cx="9586914" cy="505648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 name="Title 6"/>
          <p:cNvSpPr txBox="1">
            <a:spLocks/>
          </p:cNvSpPr>
          <p:nvPr/>
        </p:nvSpPr>
        <p:spPr bwMode="auto">
          <a:xfrm>
            <a:off x="-779162" y="181420"/>
            <a:ext cx="4943699" cy="785569"/>
          </a:xfrm>
          <a:prstGeom prst="rect">
            <a:avLst/>
          </a:prstGeo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lvl1pPr algn="ctr" defTabSz="457200" rtl="0" eaLnBrk="1" fontAlgn="base" hangingPunct="1">
              <a:spcBef>
                <a:spcPct val="0"/>
              </a:spcBef>
              <a:spcAft>
                <a:spcPct val="0"/>
              </a:spcAft>
              <a:defRPr sz="4400" kern="1200">
                <a:solidFill>
                  <a:schemeClr val="tx1"/>
                </a:solidFill>
                <a:latin typeface="+mj-lt"/>
                <a:ea typeface="ＭＳ Ｐゴシック" charset="0"/>
                <a:cs typeface="ＭＳ Ｐゴシック" charset="0"/>
              </a:defRPr>
            </a:lvl1pPr>
            <a:lvl2pPr algn="ctr" defTabSz="457200" rtl="0" eaLnBrk="1" fontAlgn="base" hangingPunct="1">
              <a:spcBef>
                <a:spcPct val="0"/>
              </a:spcBef>
              <a:spcAft>
                <a:spcPct val="0"/>
              </a:spcAft>
              <a:defRPr sz="4400">
                <a:solidFill>
                  <a:schemeClr val="tx1"/>
                </a:solidFill>
                <a:latin typeface="Arial" charset="0"/>
                <a:ea typeface="ＭＳ Ｐゴシック" charset="0"/>
                <a:cs typeface="ＭＳ Ｐゴシック" charset="0"/>
              </a:defRPr>
            </a:lvl2pPr>
            <a:lvl3pPr algn="ctr" defTabSz="457200" rtl="0" eaLnBrk="1" fontAlgn="base" hangingPunct="1">
              <a:spcBef>
                <a:spcPct val="0"/>
              </a:spcBef>
              <a:spcAft>
                <a:spcPct val="0"/>
              </a:spcAft>
              <a:defRPr sz="4400">
                <a:solidFill>
                  <a:schemeClr val="tx1"/>
                </a:solidFill>
                <a:latin typeface="Arial" charset="0"/>
                <a:ea typeface="ＭＳ Ｐゴシック" charset="0"/>
                <a:cs typeface="ＭＳ Ｐゴシック" charset="0"/>
              </a:defRPr>
            </a:lvl3pPr>
            <a:lvl4pPr algn="ctr" defTabSz="457200" rtl="0" eaLnBrk="1" fontAlgn="base" hangingPunct="1">
              <a:spcBef>
                <a:spcPct val="0"/>
              </a:spcBef>
              <a:spcAft>
                <a:spcPct val="0"/>
              </a:spcAft>
              <a:defRPr sz="4400">
                <a:solidFill>
                  <a:schemeClr val="tx1"/>
                </a:solidFill>
                <a:latin typeface="Arial" charset="0"/>
                <a:ea typeface="ＭＳ Ｐゴシック" charset="0"/>
                <a:cs typeface="ＭＳ Ｐゴシック" charset="0"/>
              </a:defRPr>
            </a:lvl4pPr>
            <a:lvl5pPr algn="ctr" defTabSz="457200" rtl="0" eaLnBrk="1" fontAlgn="base" hangingPunct="1">
              <a:spcBef>
                <a:spcPct val="0"/>
              </a:spcBef>
              <a:spcAft>
                <a:spcPct val="0"/>
              </a:spcAft>
              <a:defRPr sz="4400">
                <a:solidFill>
                  <a:schemeClr val="tx1"/>
                </a:solidFill>
                <a:latin typeface="Arial" charset="0"/>
                <a:ea typeface="ＭＳ Ｐゴシック" charset="0"/>
                <a:cs typeface="ＭＳ Ｐゴシック" charset="0"/>
              </a:defRPr>
            </a:lvl5pPr>
            <a:lvl6pPr marL="4572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6pPr>
            <a:lvl7pPr marL="9144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7pPr>
            <a:lvl8pPr marL="13716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8pPr>
            <a:lvl9pPr marL="18288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9pPr>
          </a:lstStyle>
          <a:p>
            <a:r>
              <a:rPr lang="en-US" sz="4000" b="1" dirty="0">
                <a:solidFill>
                  <a:srgbClr val="696B73"/>
                </a:solidFill>
                <a:latin typeface="Arial" charset="0"/>
                <a:cs typeface="Arial" charset="0"/>
              </a:rPr>
              <a:t>User Profile </a:t>
            </a:r>
          </a:p>
        </p:txBody>
      </p:sp>
    </p:spTree>
    <p:extLst>
      <p:ext uri="{BB962C8B-B14F-4D97-AF65-F5344CB8AC3E}">
        <p14:creationId xmlns:p14="http://schemas.microsoft.com/office/powerpoint/2010/main" val="129778487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7" name="Rectangle 6"/>
          <p:cNvSpPr/>
          <p:nvPr/>
        </p:nvSpPr>
        <p:spPr>
          <a:xfrm>
            <a:off x="1028302" y="889898"/>
            <a:ext cx="10022681" cy="5364851"/>
          </a:xfrm>
          <a:prstGeom prst="rect">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5" name="Picture 4"/>
          <p:cNvPicPr/>
          <p:nvPr/>
        </p:nvPicPr>
        <p:blipFill rotWithShape="1">
          <a:blip r:embed="rId3"/>
          <a:srcRect l="12500" t="9157" r="12500" b="6066"/>
          <a:stretch/>
        </p:blipFill>
        <p:spPr bwMode="auto">
          <a:xfrm>
            <a:off x="1248493" y="1073597"/>
            <a:ext cx="9582298" cy="4997451"/>
          </a:xfrm>
          <a:prstGeom prst="rect">
            <a:avLst/>
          </a:prstGeom>
          <a:ln>
            <a:noFill/>
          </a:ln>
          <a:extLst>
            <a:ext uri="{53640926-AAD7-44D8-BBD7-CCE9431645EC}">
              <a14:shadowObscured xmlns:a14="http://schemas.microsoft.com/office/drawing/2010/main"/>
            </a:ext>
          </a:extLst>
        </p:spPr>
      </p:pic>
      <p:sp>
        <p:nvSpPr>
          <p:cNvPr id="8" name="Oval 7"/>
          <p:cNvSpPr/>
          <p:nvPr/>
        </p:nvSpPr>
        <p:spPr>
          <a:xfrm>
            <a:off x="1263502" y="2711450"/>
            <a:ext cx="1136798" cy="273050"/>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ounded Rectangle 8"/>
          <p:cNvSpPr/>
          <p:nvPr/>
        </p:nvSpPr>
        <p:spPr>
          <a:xfrm>
            <a:off x="2844800" y="1937648"/>
            <a:ext cx="1498600" cy="310252"/>
          </a:xfrm>
          <a:prstGeom prst="round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4521200" y="2832100"/>
            <a:ext cx="6146800" cy="241300"/>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C00000"/>
              </a:solidFill>
            </a:endParaRPr>
          </a:p>
        </p:txBody>
      </p:sp>
      <p:sp>
        <p:nvSpPr>
          <p:cNvPr id="11" name="Title 6"/>
          <p:cNvSpPr txBox="1">
            <a:spLocks/>
          </p:cNvSpPr>
          <p:nvPr/>
        </p:nvSpPr>
        <p:spPr bwMode="auto">
          <a:xfrm>
            <a:off x="-779162" y="181420"/>
            <a:ext cx="4943699" cy="785569"/>
          </a:xfrm>
          <a:prstGeom prst="rect">
            <a:avLst/>
          </a:prstGeo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lvl1pPr algn="ctr" defTabSz="457200" rtl="0" eaLnBrk="1" fontAlgn="base" hangingPunct="1">
              <a:spcBef>
                <a:spcPct val="0"/>
              </a:spcBef>
              <a:spcAft>
                <a:spcPct val="0"/>
              </a:spcAft>
              <a:defRPr sz="4400" kern="1200">
                <a:solidFill>
                  <a:schemeClr val="tx1"/>
                </a:solidFill>
                <a:latin typeface="+mj-lt"/>
                <a:ea typeface="ＭＳ Ｐゴシック" charset="0"/>
                <a:cs typeface="ＭＳ Ｐゴシック" charset="0"/>
              </a:defRPr>
            </a:lvl1pPr>
            <a:lvl2pPr algn="ctr" defTabSz="457200" rtl="0" eaLnBrk="1" fontAlgn="base" hangingPunct="1">
              <a:spcBef>
                <a:spcPct val="0"/>
              </a:spcBef>
              <a:spcAft>
                <a:spcPct val="0"/>
              </a:spcAft>
              <a:defRPr sz="4400">
                <a:solidFill>
                  <a:schemeClr val="tx1"/>
                </a:solidFill>
                <a:latin typeface="Arial" charset="0"/>
                <a:ea typeface="ＭＳ Ｐゴシック" charset="0"/>
                <a:cs typeface="ＭＳ Ｐゴシック" charset="0"/>
              </a:defRPr>
            </a:lvl2pPr>
            <a:lvl3pPr algn="ctr" defTabSz="457200" rtl="0" eaLnBrk="1" fontAlgn="base" hangingPunct="1">
              <a:spcBef>
                <a:spcPct val="0"/>
              </a:spcBef>
              <a:spcAft>
                <a:spcPct val="0"/>
              </a:spcAft>
              <a:defRPr sz="4400">
                <a:solidFill>
                  <a:schemeClr val="tx1"/>
                </a:solidFill>
                <a:latin typeface="Arial" charset="0"/>
                <a:ea typeface="ＭＳ Ｐゴシック" charset="0"/>
                <a:cs typeface="ＭＳ Ｐゴシック" charset="0"/>
              </a:defRPr>
            </a:lvl3pPr>
            <a:lvl4pPr algn="ctr" defTabSz="457200" rtl="0" eaLnBrk="1" fontAlgn="base" hangingPunct="1">
              <a:spcBef>
                <a:spcPct val="0"/>
              </a:spcBef>
              <a:spcAft>
                <a:spcPct val="0"/>
              </a:spcAft>
              <a:defRPr sz="4400">
                <a:solidFill>
                  <a:schemeClr val="tx1"/>
                </a:solidFill>
                <a:latin typeface="Arial" charset="0"/>
                <a:ea typeface="ＭＳ Ｐゴシック" charset="0"/>
                <a:cs typeface="ＭＳ Ｐゴシック" charset="0"/>
              </a:defRPr>
            </a:lvl4pPr>
            <a:lvl5pPr algn="ctr" defTabSz="457200" rtl="0" eaLnBrk="1" fontAlgn="base" hangingPunct="1">
              <a:spcBef>
                <a:spcPct val="0"/>
              </a:spcBef>
              <a:spcAft>
                <a:spcPct val="0"/>
              </a:spcAft>
              <a:defRPr sz="4400">
                <a:solidFill>
                  <a:schemeClr val="tx1"/>
                </a:solidFill>
                <a:latin typeface="Arial" charset="0"/>
                <a:ea typeface="ＭＳ Ｐゴシック" charset="0"/>
                <a:cs typeface="ＭＳ Ｐゴシック" charset="0"/>
              </a:defRPr>
            </a:lvl5pPr>
            <a:lvl6pPr marL="4572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6pPr>
            <a:lvl7pPr marL="9144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7pPr>
            <a:lvl8pPr marL="13716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8pPr>
            <a:lvl9pPr marL="18288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9pPr>
          </a:lstStyle>
          <a:p>
            <a:r>
              <a:rPr lang="en-US" sz="4000" b="1" dirty="0">
                <a:solidFill>
                  <a:srgbClr val="696B73"/>
                </a:solidFill>
                <a:latin typeface="Arial" charset="0"/>
                <a:cs typeface="Arial" charset="0"/>
              </a:rPr>
              <a:t>User Profile </a:t>
            </a:r>
          </a:p>
        </p:txBody>
      </p:sp>
    </p:spTree>
    <p:extLst>
      <p:ext uri="{BB962C8B-B14F-4D97-AF65-F5344CB8AC3E}">
        <p14:creationId xmlns:p14="http://schemas.microsoft.com/office/powerpoint/2010/main" val="56668097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4" name="Content Placeholder 2"/>
          <p:cNvSpPr txBox="1">
            <a:spLocks/>
          </p:cNvSpPr>
          <p:nvPr/>
        </p:nvSpPr>
        <p:spPr>
          <a:xfrm>
            <a:off x="1962150" y="2076450"/>
            <a:ext cx="8229600" cy="3394472"/>
          </a:xfrm>
          <a:prstGeom prst="rect">
            <a:avLst/>
          </a:prstGeom>
        </p:spPr>
        <p:txBody>
          <a:bodyPr>
            <a:normAutofit/>
          </a:bodyPr>
          <a:lstStyle>
            <a:lvl1pPr marL="0" indent="0" algn="ctr" defTabSz="457200" rtl="0" eaLnBrk="1" fontAlgn="base" hangingPunct="1">
              <a:spcBef>
                <a:spcPct val="20000"/>
              </a:spcBef>
              <a:spcAft>
                <a:spcPct val="0"/>
              </a:spcAft>
              <a:buFont typeface="Arial" charset="0"/>
              <a:buNone/>
              <a:defRPr sz="3200" kern="1200">
                <a:solidFill>
                  <a:schemeClr val="tx1">
                    <a:tint val="75000"/>
                  </a:schemeClr>
                </a:solidFill>
                <a:latin typeface="+mn-lt"/>
                <a:ea typeface="ＭＳ Ｐゴシック" charset="0"/>
                <a:cs typeface="ＭＳ Ｐゴシック" charset="0"/>
              </a:defRPr>
            </a:lvl1pPr>
            <a:lvl2pPr marL="457200" indent="0" algn="ctr" defTabSz="457200" rtl="0" eaLnBrk="1" fontAlgn="base" hangingPunct="1">
              <a:spcBef>
                <a:spcPct val="20000"/>
              </a:spcBef>
              <a:spcAft>
                <a:spcPct val="0"/>
              </a:spcAft>
              <a:buFont typeface="Arial" charset="0"/>
              <a:buNone/>
              <a:defRPr sz="2800" kern="1200">
                <a:solidFill>
                  <a:schemeClr val="tx1">
                    <a:tint val="75000"/>
                  </a:schemeClr>
                </a:solidFill>
                <a:latin typeface="+mn-lt"/>
                <a:ea typeface="ＭＳ Ｐゴシック" charset="0"/>
                <a:cs typeface="+mn-cs"/>
              </a:defRPr>
            </a:lvl2pPr>
            <a:lvl3pPr marL="914400" indent="0" algn="ctr" defTabSz="457200" rtl="0" eaLnBrk="1" fontAlgn="base" hangingPunct="1">
              <a:spcBef>
                <a:spcPct val="20000"/>
              </a:spcBef>
              <a:spcAft>
                <a:spcPct val="0"/>
              </a:spcAft>
              <a:buFont typeface="Arial" charset="0"/>
              <a:buNone/>
              <a:defRPr sz="2400" kern="1200">
                <a:solidFill>
                  <a:schemeClr val="tx1">
                    <a:tint val="75000"/>
                  </a:schemeClr>
                </a:solidFill>
                <a:latin typeface="+mn-lt"/>
                <a:ea typeface="ＭＳ Ｐゴシック" charset="0"/>
                <a:cs typeface="+mn-cs"/>
              </a:defRPr>
            </a:lvl3pPr>
            <a:lvl4pPr marL="1371600" indent="0" algn="ctr" defTabSz="457200" rtl="0" eaLnBrk="1" fontAlgn="base" hangingPunct="1">
              <a:spcBef>
                <a:spcPct val="20000"/>
              </a:spcBef>
              <a:spcAft>
                <a:spcPct val="0"/>
              </a:spcAft>
              <a:buFont typeface="Arial" charset="0"/>
              <a:buNone/>
              <a:defRPr sz="2000" kern="1200">
                <a:solidFill>
                  <a:schemeClr val="tx1">
                    <a:tint val="75000"/>
                  </a:schemeClr>
                </a:solidFill>
                <a:latin typeface="+mn-lt"/>
                <a:ea typeface="ＭＳ Ｐゴシック" charset="0"/>
                <a:cs typeface="+mn-cs"/>
              </a:defRPr>
            </a:lvl4pPr>
            <a:lvl5pPr marL="1828800" indent="0" algn="ctr" defTabSz="457200" rtl="0" eaLnBrk="1" fontAlgn="base" hangingPunct="1">
              <a:spcBef>
                <a:spcPct val="20000"/>
              </a:spcBef>
              <a:spcAft>
                <a:spcPct val="0"/>
              </a:spcAft>
              <a:buFont typeface="Arial" charset="0"/>
              <a:buNone/>
              <a:defRPr sz="2000" kern="1200">
                <a:solidFill>
                  <a:schemeClr val="tx1">
                    <a:tint val="75000"/>
                  </a:schemeClr>
                </a:solidFill>
                <a:latin typeface="+mn-lt"/>
                <a:ea typeface="ＭＳ Ｐゴシック" charset="0"/>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endParaRPr lang="en-US" altLang="en-US">
              <a:solidFill>
                <a:srgbClr val="76777B"/>
              </a:solidFill>
            </a:endParaRPr>
          </a:p>
          <a:p>
            <a:endParaRPr lang="en-US" altLang="en-US" dirty="0">
              <a:solidFill>
                <a:srgbClr val="76777B"/>
              </a:solidFill>
            </a:endParaRPr>
          </a:p>
        </p:txBody>
      </p:sp>
      <p:sp>
        <p:nvSpPr>
          <p:cNvPr id="24" name="Oval 23"/>
          <p:cNvSpPr/>
          <p:nvPr/>
        </p:nvSpPr>
        <p:spPr>
          <a:xfrm>
            <a:off x="1153311" y="1062446"/>
            <a:ext cx="3631474" cy="2918262"/>
          </a:xfrm>
          <a:prstGeom prst="ellipse">
            <a:avLst/>
          </a:prstGeom>
          <a:solidFill>
            <a:srgbClr val="FF6E1E"/>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w="0"/>
              <a:solidFill>
                <a:schemeClr val="tx1"/>
              </a:solidFill>
              <a:effectLst>
                <a:outerShdw blurRad="38100" dist="19050" dir="2700000" algn="tl" rotWithShape="0">
                  <a:schemeClr val="dk1">
                    <a:alpha val="40000"/>
                  </a:schemeClr>
                </a:outerShdw>
              </a:effectLst>
            </a:endParaRPr>
          </a:p>
        </p:txBody>
      </p:sp>
      <p:sp>
        <p:nvSpPr>
          <p:cNvPr id="25" name="TextBox 24"/>
          <p:cNvSpPr txBox="1"/>
          <p:nvPr/>
        </p:nvSpPr>
        <p:spPr>
          <a:xfrm>
            <a:off x="1400859" y="1584038"/>
            <a:ext cx="3136377" cy="1800493"/>
          </a:xfrm>
          <a:prstGeom prst="rect">
            <a:avLst/>
          </a:prstGeom>
          <a:noFill/>
        </p:spPr>
        <p:txBody>
          <a:bodyPr wrap="square" rtlCol="0">
            <a:spAutoFit/>
          </a:bodyPr>
          <a:lstStyle/>
          <a:p>
            <a:pPr algn="ctr"/>
            <a:r>
              <a:rPr lang="en-US" sz="3700" b="1" dirty="0">
                <a:solidFill>
                  <a:schemeClr val="bg1"/>
                </a:solidFill>
              </a:rPr>
              <a:t>Reconciling Posted Transactions</a:t>
            </a:r>
          </a:p>
        </p:txBody>
      </p:sp>
      <p:sp>
        <p:nvSpPr>
          <p:cNvPr id="7" name="Oval 6"/>
          <p:cNvSpPr/>
          <p:nvPr/>
        </p:nvSpPr>
        <p:spPr>
          <a:xfrm>
            <a:off x="6573337" y="1776523"/>
            <a:ext cx="2410640" cy="2017775"/>
          </a:xfrm>
          <a:prstGeom prst="ellipse">
            <a:avLst/>
          </a:prstGeom>
          <a:solidFill>
            <a:srgbClr val="FF6E1E"/>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rPr>
              <a:t>Selecting Expense Type &amp; Expenditure Type</a:t>
            </a:r>
          </a:p>
        </p:txBody>
      </p:sp>
      <p:cxnSp>
        <p:nvCxnSpPr>
          <p:cNvPr id="3" name="Straight Connector 2"/>
          <p:cNvCxnSpPr>
            <a:stCxn id="24" idx="6"/>
            <a:endCxn id="7" idx="2"/>
          </p:cNvCxnSpPr>
          <p:nvPr/>
        </p:nvCxnSpPr>
        <p:spPr>
          <a:xfrm>
            <a:off x="4784785" y="2521577"/>
            <a:ext cx="1788552" cy="263834"/>
          </a:xfrm>
          <a:prstGeom prst="line">
            <a:avLst/>
          </a:prstGeom>
        </p:spPr>
        <p:style>
          <a:lnRef idx="2">
            <a:schemeClr val="accent1"/>
          </a:lnRef>
          <a:fillRef idx="0">
            <a:schemeClr val="accent1"/>
          </a:fillRef>
          <a:effectRef idx="1">
            <a:schemeClr val="accent1"/>
          </a:effectRef>
          <a:fontRef idx="minor">
            <a:schemeClr val="tx1"/>
          </a:fontRef>
        </p:style>
      </p:cxnSp>
      <p:sp>
        <p:nvSpPr>
          <p:cNvPr id="11" name="Oval 10"/>
          <p:cNvSpPr/>
          <p:nvPr/>
        </p:nvSpPr>
        <p:spPr>
          <a:xfrm>
            <a:off x="4819377" y="3983296"/>
            <a:ext cx="1779269" cy="1257404"/>
          </a:xfrm>
          <a:prstGeom prst="ellipse">
            <a:avLst/>
          </a:prstGeom>
          <a:solidFill>
            <a:srgbClr val="FF6E1E"/>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rPr>
              <a:t>Simple vs Itemized</a:t>
            </a:r>
          </a:p>
        </p:txBody>
      </p:sp>
      <p:cxnSp>
        <p:nvCxnSpPr>
          <p:cNvPr id="10" name="Straight Connector 9"/>
          <p:cNvCxnSpPr>
            <a:stCxn id="7" idx="3"/>
            <a:endCxn id="11" idx="7"/>
          </p:cNvCxnSpPr>
          <p:nvPr/>
        </p:nvCxnSpPr>
        <p:spPr>
          <a:xfrm flipH="1">
            <a:off x="6338078" y="3498802"/>
            <a:ext cx="588289" cy="668637"/>
          </a:xfrm>
          <a:prstGeom prst="line">
            <a:avLst/>
          </a:prstGeom>
        </p:spPr>
        <p:style>
          <a:lnRef idx="2">
            <a:schemeClr val="accent1"/>
          </a:lnRef>
          <a:fillRef idx="0">
            <a:schemeClr val="accent1"/>
          </a:fillRef>
          <a:effectRef idx="1">
            <a:schemeClr val="accent1"/>
          </a:effectRef>
          <a:fontRef idx="minor">
            <a:schemeClr val="tx1"/>
          </a:fontRef>
        </p:style>
      </p:cxnSp>
      <p:sp>
        <p:nvSpPr>
          <p:cNvPr id="21" name="Oval 20"/>
          <p:cNvSpPr/>
          <p:nvPr/>
        </p:nvSpPr>
        <p:spPr>
          <a:xfrm>
            <a:off x="6926367" y="4821656"/>
            <a:ext cx="1779269" cy="1257404"/>
          </a:xfrm>
          <a:prstGeom prst="ellipse">
            <a:avLst/>
          </a:prstGeom>
          <a:solidFill>
            <a:srgbClr val="FF6E1E"/>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rPr>
              <a:t>Gift &amp; Awards</a:t>
            </a:r>
          </a:p>
        </p:txBody>
      </p:sp>
      <p:cxnSp>
        <p:nvCxnSpPr>
          <p:cNvPr id="21509" name="Straight Connector 21508"/>
          <p:cNvCxnSpPr>
            <a:stCxn id="21" idx="0"/>
            <a:endCxn id="7" idx="4"/>
          </p:cNvCxnSpPr>
          <p:nvPr/>
        </p:nvCxnSpPr>
        <p:spPr>
          <a:xfrm flipH="1" flipV="1">
            <a:off x="7778657" y="3794298"/>
            <a:ext cx="37345" cy="1027358"/>
          </a:xfrm>
          <a:prstGeom prst="line">
            <a:avLst/>
          </a:prstGeom>
        </p:spPr>
        <p:style>
          <a:lnRef idx="2">
            <a:schemeClr val="accent1"/>
          </a:lnRef>
          <a:fillRef idx="0">
            <a:schemeClr val="accent1"/>
          </a:fillRef>
          <a:effectRef idx="1">
            <a:schemeClr val="accent1"/>
          </a:effectRef>
          <a:fontRef idx="minor">
            <a:schemeClr val="tx1"/>
          </a:fontRef>
        </p:style>
      </p:cxnSp>
      <p:pic>
        <p:nvPicPr>
          <p:cNvPr id="49" name="Picture 4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098972" y="520507"/>
            <a:ext cx="3677483" cy="469466"/>
          </a:xfrm>
          <a:prstGeom prst="rect">
            <a:avLst/>
          </a:prstGeom>
        </p:spPr>
      </p:pic>
    </p:spTree>
    <p:extLst>
      <p:ext uri="{BB962C8B-B14F-4D97-AF65-F5344CB8AC3E}">
        <p14:creationId xmlns:p14="http://schemas.microsoft.com/office/powerpoint/2010/main" val="114747606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Diagram 5"/>
          <p:cNvGraphicFramePr/>
          <p:nvPr/>
        </p:nvGraphicFramePr>
        <p:xfrm>
          <a:off x="723208" y="1351136"/>
          <a:ext cx="10598727" cy="359493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8" name="TextBox 7"/>
          <p:cNvSpPr txBox="1"/>
          <p:nvPr/>
        </p:nvSpPr>
        <p:spPr>
          <a:xfrm>
            <a:off x="4006735" y="3807230"/>
            <a:ext cx="6932814" cy="830997"/>
          </a:xfrm>
          <a:prstGeom prst="rect">
            <a:avLst/>
          </a:prstGeom>
          <a:noFill/>
        </p:spPr>
        <p:txBody>
          <a:bodyPr wrap="square" rtlCol="0">
            <a:spAutoFit/>
          </a:bodyPr>
          <a:lstStyle/>
          <a:p>
            <a:pPr lvl="0"/>
            <a:r>
              <a:rPr lang="en-US" sz="2400" dirty="0"/>
              <a:t>A receipt is required for </a:t>
            </a:r>
            <a:r>
              <a:rPr lang="en-US" sz="2400" u="sng" dirty="0"/>
              <a:t>all</a:t>
            </a:r>
            <a:r>
              <a:rPr lang="en-US" sz="2400" dirty="0"/>
              <a:t> Goods &amp; Services   transactions (except credits/fraudulent charges)  </a:t>
            </a:r>
            <a:endParaRPr lang="en-US" dirty="0"/>
          </a:p>
        </p:txBody>
      </p:sp>
      <p:sp>
        <p:nvSpPr>
          <p:cNvPr id="9" name="TextBox 8"/>
          <p:cNvSpPr txBox="1"/>
          <p:nvPr/>
        </p:nvSpPr>
        <p:spPr>
          <a:xfrm>
            <a:off x="4006735" y="2873817"/>
            <a:ext cx="6932814" cy="461665"/>
          </a:xfrm>
          <a:prstGeom prst="rect">
            <a:avLst/>
          </a:prstGeom>
          <a:noFill/>
        </p:spPr>
        <p:txBody>
          <a:bodyPr wrap="square" rtlCol="0">
            <a:spAutoFit/>
          </a:bodyPr>
          <a:lstStyle/>
          <a:p>
            <a:pPr lvl="0"/>
            <a:r>
              <a:rPr lang="en-US" sz="2400" dirty="0"/>
              <a:t>Select PTA and Expenditure type </a:t>
            </a:r>
            <a:endParaRPr lang="en-US" dirty="0"/>
          </a:p>
        </p:txBody>
      </p:sp>
      <p:sp>
        <p:nvSpPr>
          <p:cNvPr id="10" name="TextBox 9"/>
          <p:cNvSpPr txBox="1"/>
          <p:nvPr/>
        </p:nvSpPr>
        <p:spPr>
          <a:xfrm>
            <a:off x="3981797" y="1596637"/>
            <a:ext cx="7606146" cy="830997"/>
          </a:xfrm>
          <a:prstGeom prst="rect">
            <a:avLst/>
          </a:prstGeom>
          <a:noFill/>
        </p:spPr>
        <p:txBody>
          <a:bodyPr wrap="square" rtlCol="0">
            <a:spAutoFit/>
          </a:bodyPr>
          <a:lstStyle/>
          <a:p>
            <a:pPr lvl="0"/>
            <a:r>
              <a:rPr lang="en-US" sz="2400" dirty="0"/>
              <a:t>Select Expense Category</a:t>
            </a:r>
            <a:br>
              <a:rPr lang="en-US" sz="2400" dirty="0"/>
            </a:br>
            <a:r>
              <a:rPr lang="en-US" sz="2400" dirty="0"/>
              <a:t>Enter short order description and business purpose</a:t>
            </a:r>
            <a:endParaRPr lang="en-US" dirty="0"/>
          </a:p>
        </p:txBody>
      </p:sp>
      <p:sp>
        <p:nvSpPr>
          <p:cNvPr id="7" name="Title 6"/>
          <p:cNvSpPr txBox="1">
            <a:spLocks/>
          </p:cNvSpPr>
          <p:nvPr/>
        </p:nvSpPr>
        <p:spPr bwMode="auto">
          <a:xfrm>
            <a:off x="2215342" y="295533"/>
            <a:ext cx="7364087" cy="785569"/>
          </a:xfrm>
          <a:prstGeom prst="rect">
            <a:avLst/>
          </a:prstGeo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lvl1pPr algn="ctr" defTabSz="457200" rtl="0" eaLnBrk="1" fontAlgn="base" hangingPunct="1">
              <a:spcBef>
                <a:spcPct val="0"/>
              </a:spcBef>
              <a:spcAft>
                <a:spcPct val="0"/>
              </a:spcAft>
              <a:defRPr sz="4400" kern="1200">
                <a:solidFill>
                  <a:schemeClr val="tx1"/>
                </a:solidFill>
                <a:latin typeface="+mj-lt"/>
                <a:ea typeface="ＭＳ Ｐゴシック" charset="0"/>
                <a:cs typeface="ＭＳ Ｐゴシック" charset="0"/>
              </a:defRPr>
            </a:lvl1pPr>
            <a:lvl2pPr algn="ctr" defTabSz="457200" rtl="0" eaLnBrk="1" fontAlgn="base" hangingPunct="1">
              <a:spcBef>
                <a:spcPct val="0"/>
              </a:spcBef>
              <a:spcAft>
                <a:spcPct val="0"/>
              </a:spcAft>
              <a:defRPr sz="4400">
                <a:solidFill>
                  <a:schemeClr val="tx1"/>
                </a:solidFill>
                <a:latin typeface="Arial" charset="0"/>
                <a:ea typeface="ＭＳ Ｐゴシック" charset="0"/>
                <a:cs typeface="ＭＳ Ｐゴシック" charset="0"/>
              </a:defRPr>
            </a:lvl2pPr>
            <a:lvl3pPr algn="ctr" defTabSz="457200" rtl="0" eaLnBrk="1" fontAlgn="base" hangingPunct="1">
              <a:spcBef>
                <a:spcPct val="0"/>
              </a:spcBef>
              <a:spcAft>
                <a:spcPct val="0"/>
              </a:spcAft>
              <a:defRPr sz="4400">
                <a:solidFill>
                  <a:schemeClr val="tx1"/>
                </a:solidFill>
                <a:latin typeface="Arial" charset="0"/>
                <a:ea typeface="ＭＳ Ｐゴシック" charset="0"/>
                <a:cs typeface="ＭＳ Ｐゴシック" charset="0"/>
              </a:defRPr>
            </a:lvl3pPr>
            <a:lvl4pPr algn="ctr" defTabSz="457200" rtl="0" eaLnBrk="1" fontAlgn="base" hangingPunct="1">
              <a:spcBef>
                <a:spcPct val="0"/>
              </a:spcBef>
              <a:spcAft>
                <a:spcPct val="0"/>
              </a:spcAft>
              <a:defRPr sz="4400">
                <a:solidFill>
                  <a:schemeClr val="tx1"/>
                </a:solidFill>
                <a:latin typeface="Arial" charset="0"/>
                <a:ea typeface="ＭＳ Ｐゴシック" charset="0"/>
                <a:cs typeface="ＭＳ Ｐゴシック" charset="0"/>
              </a:defRPr>
            </a:lvl4pPr>
            <a:lvl5pPr algn="ctr" defTabSz="457200" rtl="0" eaLnBrk="1" fontAlgn="base" hangingPunct="1">
              <a:spcBef>
                <a:spcPct val="0"/>
              </a:spcBef>
              <a:spcAft>
                <a:spcPct val="0"/>
              </a:spcAft>
              <a:defRPr sz="4400">
                <a:solidFill>
                  <a:schemeClr val="tx1"/>
                </a:solidFill>
                <a:latin typeface="Arial" charset="0"/>
                <a:ea typeface="ＭＳ Ｐゴシック" charset="0"/>
                <a:cs typeface="ＭＳ Ｐゴシック" charset="0"/>
              </a:defRPr>
            </a:lvl5pPr>
            <a:lvl6pPr marL="4572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6pPr>
            <a:lvl7pPr marL="9144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7pPr>
            <a:lvl8pPr marL="13716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8pPr>
            <a:lvl9pPr marL="18288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9pPr>
          </a:lstStyle>
          <a:p>
            <a:r>
              <a:rPr lang="en-US" sz="4000" b="1" dirty="0">
                <a:solidFill>
                  <a:srgbClr val="696B73"/>
                </a:solidFill>
                <a:latin typeface="Arial" charset="0"/>
                <a:cs typeface="Arial" charset="0"/>
              </a:rPr>
              <a:t>Reconciling a Transaction</a:t>
            </a:r>
          </a:p>
        </p:txBody>
      </p:sp>
    </p:spTree>
    <p:extLst>
      <p:ext uri="{BB962C8B-B14F-4D97-AF65-F5344CB8AC3E}">
        <p14:creationId xmlns:p14="http://schemas.microsoft.com/office/powerpoint/2010/main" val="305625438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4" name="Rectangle 3"/>
          <p:cNvSpPr>
            <a:spLocks noGrp="1"/>
          </p:cNvSpPr>
          <p:nvPr>
            <p:ph type="subTitle" idx="1"/>
          </p:nvPr>
        </p:nvSpPr>
        <p:spPr>
          <a:xfrm>
            <a:off x="1637440" y="1662545"/>
            <a:ext cx="9021852" cy="4633752"/>
          </a:xfrm>
          <a:solidFill>
            <a:schemeClr val="bg1"/>
          </a:solidFill>
          <a:ln>
            <a:solidFill>
              <a:schemeClr val="accent1"/>
            </a:solidFill>
          </a:ln>
          <a:effectLst>
            <a:glow rad="139700">
              <a:schemeClr val="accent1">
                <a:satMod val="175000"/>
                <a:alpha val="40000"/>
              </a:schemeClr>
            </a:glow>
          </a:effectLst>
        </p:spPr>
        <p:txBody>
          <a:bodyPr>
            <a:normAutofit/>
          </a:bodyPr>
          <a:lstStyle/>
          <a:p>
            <a:pPr marL="457200" indent="-457200" algn="l">
              <a:buFont typeface="Arial" panose="020B0604020202020204" pitchFamily="34" charset="0"/>
              <a:buChar char="•"/>
            </a:pPr>
            <a:r>
              <a:rPr lang="en-US" sz="2800" dirty="0">
                <a:solidFill>
                  <a:schemeClr val="tx2"/>
                </a:solidFill>
              </a:rPr>
              <a:t>Expense Types:</a:t>
            </a:r>
          </a:p>
          <a:p>
            <a:pPr marL="457200" indent="-457200" algn="l">
              <a:buFont typeface="Arial" panose="020B0604020202020204" pitchFamily="34" charset="0"/>
              <a:buChar char="•"/>
            </a:pPr>
            <a:endParaRPr lang="en-US" sz="2800" dirty="0">
              <a:solidFill>
                <a:schemeClr val="tx2"/>
              </a:solidFill>
            </a:endParaRPr>
          </a:p>
          <a:p>
            <a:pPr marL="457200" indent="-457200" algn="l">
              <a:buFont typeface="Arial" panose="020B0604020202020204" pitchFamily="34" charset="0"/>
              <a:buChar char="•"/>
            </a:pPr>
            <a:endParaRPr lang="en-US" sz="2800" dirty="0">
              <a:solidFill>
                <a:schemeClr val="tx2"/>
              </a:solidFill>
            </a:endParaRPr>
          </a:p>
          <a:p>
            <a:pPr marL="457200" indent="-457200" algn="l">
              <a:buFont typeface="Arial" panose="020B0604020202020204" pitchFamily="34" charset="0"/>
              <a:buChar char="•"/>
            </a:pPr>
            <a:endParaRPr lang="en-US" sz="2800" dirty="0">
              <a:solidFill>
                <a:schemeClr val="tx2"/>
              </a:solidFill>
            </a:endParaRPr>
          </a:p>
          <a:p>
            <a:pPr marL="457200" indent="-457200" algn="l">
              <a:buFont typeface="Arial" panose="020B0604020202020204" pitchFamily="34" charset="0"/>
              <a:buChar char="•"/>
            </a:pPr>
            <a:endParaRPr lang="en-US" sz="2800" dirty="0">
              <a:solidFill>
                <a:schemeClr val="tx2"/>
              </a:solidFill>
            </a:endParaRPr>
          </a:p>
          <a:p>
            <a:pPr marL="457200" indent="-457200" algn="l">
              <a:buFont typeface="Arial" panose="020B0604020202020204" pitchFamily="34" charset="0"/>
              <a:buChar char="•"/>
            </a:pPr>
            <a:endParaRPr lang="en-US" sz="2800" dirty="0">
              <a:solidFill>
                <a:schemeClr val="tx2"/>
              </a:solidFill>
            </a:endParaRPr>
          </a:p>
          <a:p>
            <a:pPr marL="457200" indent="-457200" algn="l">
              <a:buFont typeface="Arial" panose="020B0604020202020204" pitchFamily="34" charset="0"/>
              <a:buChar char="•"/>
            </a:pPr>
            <a:r>
              <a:rPr lang="en-US" sz="2800" b="1" dirty="0">
                <a:solidFill>
                  <a:schemeClr val="tx2"/>
                </a:solidFill>
              </a:rPr>
              <a:t>Expenditure Types: </a:t>
            </a:r>
            <a:r>
              <a:rPr lang="en-US" sz="2800" dirty="0">
                <a:solidFill>
                  <a:schemeClr val="tx2"/>
                </a:solidFill>
              </a:rPr>
              <a:t>Oracle categories used when allocating to a PTA ex: (Supplies – Allocable)</a:t>
            </a:r>
          </a:p>
          <a:p>
            <a:pPr marL="457200" indent="-457200" algn="l">
              <a:buFont typeface="Arial" panose="020B0604020202020204" pitchFamily="34" charset="0"/>
              <a:buChar char="•"/>
            </a:pPr>
            <a:endParaRPr lang="en-US" sz="2800" dirty="0">
              <a:solidFill>
                <a:schemeClr val="tx2"/>
              </a:solidFill>
            </a:endParaRPr>
          </a:p>
          <a:p>
            <a:pPr>
              <a:buFont typeface="Wingdings" pitchFamily="2" charset="2"/>
              <a:buChar char="§"/>
            </a:pPr>
            <a:endParaRPr lang="en-US" dirty="0"/>
          </a:p>
          <a:p>
            <a:pPr eaLnBrk="1" hangingPunct="1">
              <a:buFont typeface="Wingdings" pitchFamily="2" charset="2"/>
              <a:buChar char="§"/>
            </a:pPr>
            <a:endParaRPr lang="en-US" dirty="0"/>
          </a:p>
        </p:txBody>
      </p:sp>
      <p:pic>
        <p:nvPicPr>
          <p:cNvPr id="5" name="Picture 4"/>
          <p:cNvPicPr/>
          <p:nvPr/>
        </p:nvPicPr>
        <p:blipFill rotWithShape="1">
          <a:blip r:embed="rId4" cstate="print"/>
          <a:srcRect l="19077" t="53478" r="45006" b="25631"/>
          <a:stretch/>
        </p:blipFill>
        <p:spPr bwMode="auto">
          <a:xfrm>
            <a:off x="1907405" y="2451193"/>
            <a:ext cx="8542652" cy="2186121"/>
          </a:xfrm>
          <a:prstGeom prst="rect">
            <a:avLst/>
          </a:prstGeom>
          <a:ln>
            <a:noFill/>
          </a:ln>
          <a:extLst>
            <a:ext uri="{53640926-AAD7-44D8-BBD7-CCE9431645EC}">
              <a14:shadowObscured xmlns:a14="http://schemas.microsoft.com/office/drawing/2010/main"/>
            </a:ext>
          </a:extLst>
        </p:spPr>
      </p:pic>
      <p:sp>
        <p:nvSpPr>
          <p:cNvPr id="6" name="Title 6"/>
          <p:cNvSpPr txBox="1">
            <a:spLocks/>
          </p:cNvSpPr>
          <p:nvPr/>
        </p:nvSpPr>
        <p:spPr bwMode="auto">
          <a:xfrm>
            <a:off x="340658" y="399425"/>
            <a:ext cx="12592594" cy="785569"/>
          </a:xfrm>
          <a:prstGeom prst="rect">
            <a:avLst/>
          </a:prstGeo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lvl1pPr algn="ctr" defTabSz="457200" rtl="0" eaLnBrk="1" fontAlgn="base" hangingPunct="1">
              <a:spcBef>
                <a:spcPct val="0"/>
              </a:spcBef>
              <a:spcAft>
                <a:spcPct val="0"/>
              </a:spcAft>
              <a:defRPr sz="4400" kern="1200">
                <a:solidFill>
                  <a:schemeClr val="tx1"/>
                </a:solidFill>
                <a:latin typeface="+mj-lt"/>
                <a:ea typeface="ＭＳ Ｐゴシック" charset="0"/>
                <a:cs typeface="ＭＳ Ｐゴシック" charset="0"/>
              </a:defRPr>
            </a:lvl1pPr>
            <a:lvl2pPr algn="ctr" defTabSz="457200" rtl="0" eaLnBrk="1" fontAlgn="base" hangingPunct="1">
              <a:spcBef>
                <a:spcPct val="0"/>
              </a:spcBef>
              <a:spcAft>
                <a:spcPct val="0"/>
              </a:spcAft>
              <a:defRPr sz="4400">
                <a:solidFill>
                  <a:schemeClr val="tx1"/>
                </a:solidFill>
                <a:latin typeface="Arial" charset="0"/>
                <a:ea typeface="ＭＳ Ｐゴシック" charset="0"/>
                <a:cs typeface="ＭＳ Ｐゴシック" charset="0"/>
              </a:defRPr>
            </a:lvl2pPr>
            <a:lvl3pPr algn="ctr" defTabSz="457200" rtl="0" eaLnBrk="1" fontAlgn="base" hangingPunct="1">
              <a:spcBef>
                <a:spcPct val="0"/>
              </a:spcBef>
              <a:spcAft>
                <a:spcPct val="0"/>
              </a:spcAft>
              <a:defRPr sz="4400">
                <a:solidFill>
                  <a:schemeClr val="tx1"/>
                </a:solidFill>
                <a:latin typeface="Arial" charset="0"/>
                <a:ea typeface="ＭＳ Ｐゴシック" charset="0"/>
                <a:cs typeface="ＭＳ Ｐゴシック" charset="0"/>
              </a:defRPr>
            </a:lvl3pPr>
            <a:lvl4pPr algn="ctr" defTabSz="457200" rtl="0" eaLnBrk="1" fontAlgn="base" hangingPunct="1">
              <a:spcBef>
                <a:spcPct val="0"/>
              </a:spcBef>
              <a:spcAft>
                <a:spcPct val="0"/>
              </a:spcAft>
              <a:defRPr sz="4400">
                <a:solidFill>
                  <a:schemeClr val="tx1"/>
                </a:solidFill>
                <a:latin typeface="Arial" charset="0"/>
                <a:ea typeface="ＭＳ Ｐゴシック" charset="0"/>
                <a:cs typeface="ＭＳ Ｐゴシック" charset="0"/>
              </a:defRPr>
            </a:lvl4pPr>
            <a:lvl5pPr algn="ctr" defTabSz="457200" rtl="0" eaLnBrk="1" fontAlgn="base" hangingPunct="1">
              <a:spcBef>
                <a:spcPct val="0"/>
              </a:spcBef>
              <a:spcAft>
                <a:spcPct val="0"/>
              </a:spcAft>
              <a:defRPr sz="4400">
                <a:solidFill>
                  <a:schemeClr val="tx1"/>
                </a:solidFill>
                <a:latin typeface="Arial" charset="0"/>
                <a:ea typeface="ＭＳ Ｐゴシック" charset="0"/>
                <a:cs typeface="ＭＳ Ｐゴシック" charset="0"/>
              </a:defRPr>
            </a:lvl5pPr>
            <a:lvl6pPr marL="4572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6pPr>
            <a:lvl7pPr marL="9144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7pPr>
            <a:lvl8pPr marL="13716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8pPr>
            <a:lvl9pPr marL="18288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9pPr>
          </a:lstStyle>
          <a:p>
            <a:r>
              <a:rPr lang="en-US" sz="4000" b="1" dirty="0">
                <a:solidFill>
                  <a:srgbClr val="696B73"/>
                </a:solidFill>
                <a:latin typeface="Arial" charset="0"/>
                <a:cs typeface="Arial" charset="0"/>
              </a:rPr>
              <a:t>Clarification: Expense Type vs Expenditure Type</a:t>
            </a:r>
          </a:p>
        </p:txBody>
      </p:sp>
    </p:spTree>
    <p:extLst>
      <p:ext uri="{BB962C8B-B14F-4D97-AF65-F5344CB8AC3E}">
        <p14:creationId xmlns:p14="http://schemas.microsoft.com/office/powerpoint/2010/main" val="307898152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2" name="Subtitle 1"/>
          <p:cNvSpPr>
            <a:spLocks noGrp="1"/>
          </p:cNvSpPr>
          <p:nvPr>
            <p:ph type="subTitle" idx="1"/>
          </p:nvPr>
        </p:nvSpPr>
        <p:spPr>
          <a:xfrm>
            <a:off x="554579" y="1210502"/>
            <a:ext cx="11457708" cy="5250872"/>
          </a:xfrm>
        </p:spPr>
        <p:txBody>
          <a:bodyPr/>
          <a:lstStyle/>
          <a:p>
            <a:pPr marL="514350" indent="-514350" algn="l">
              <a:buFont typeface="Arial" panose="020B0604020202020204" pitchFamily="34" charset="0"/>
              <a:buChar char="•"/>
            </a:pPr>
            <a:r>
              <a:rPr lang="en-US" sz="2200" dirty="0">
                <a:solidFill>
                  <a:schemeClr val="tx1"/>
                </a:solidFill>
              </a:rPr>
              <a:t>Definitions/Sponsored Awards</a:t>
            </a:r>
          </a:p>
          <a:p>
            <a:pPr marL="914400" lvl="1" indent="-457200" algn="l">
              <a:buFont typeface="Arial" panose="020B0604020202020204" pitchFamily="34" charset="0"/>
              <a:buChar char="•"/>
            </a:pPr>
            <a:r>
              <a:rPr lang="en-US" sz="1500" dirty="0">
                <a:solidFill>
                  <a:schemeClr val="tx1"/>
                </a:solidFill>
                <a:hlinkClick r:id="rId4"/>
              </a:rPr>
              <a:t>http://finance.caltech.edu/documents/512-guidance_for_expenditure_types_on_sponsored_awards.pdf</a:t>
            </a:r>
            <a:endParaRPr lang="en-US" sz="1500" dirty="0">
              <a:solidFill>
                <a:schemeClr val="tx1"/>
              </a:solidFill>
            </a:endParaRPr>
          </a:p>
          <a:p>
            <a:pPr marL="914400" lvl="1" indent="-457200" algn="l">
              <a:buFont typeface="Arial" panose="020B0604020202020204" pitchFamily="34" charset="0"/>
              <a:buChar char="•"/>
            </a:pPr>
            <a:r>
              <a:rPr lang="en-US" sz="1500" dirty="0">
                <a:solidFill>
                  <a:schemeClr val="tx1"/>
                </a:solidFill>
              </a:rPr>
              <a:t>Allocable Cost</a:t>
            </a:r>
          </a:p>
          <a:p>
            <a:pPr algn="l"/>
            <a:r>
              <a:rPr lang="en-US" sz="1200" dirty="0">
                <a:solidFill>
                  <a:schemeClr val="tx1"/>
                </a:solidFill>
              </a:rPr>
              <a:t>A cost is allocable to a particular award, PTA, activity, or organization if the goods or services involved are chargeable or assignable to that award, PTA, activity, or organization in accordance with relative benefits received. In order to be allocable, a cost must meet the following requirements: (1) Be necessary to the overall operations of the non-Federal entity and assignable in part to one or more award, PTA, activity, or organization consistent with the cost principals in subpart E of 2 CFR 200; (2) be incurred specifically for the award(s) or costs objective(s); and (3) if the cost benefits more than one award or activity then the cost must be distributed to the benefitting awards or activities in proportions that may be approximated using reasonable  methods.</a:t>
            </a:r>
          </a:p>
          <a:p>
            <a:pPr algn="l"/>
            <a:endParaRPr lang="en-US" sz="1200" dirty="0">
              <a:solidFill>
                <a:schemeClr val="tx1"/>
              </a:solidFill>
            </a:endParaRPr>
          </a:p>
          <a:p>
            <a:pPr marL="285750" indent="-285750" algn="l">
              <a:buFont typeface="Arial" panose="020B0604020202020204" pitchFamily="34" charset="0"/>
              <a:buChar char="•"/>
            </a:pPr>
            <a:r>
              <a:rPr lang="en-US" sz="2200" dirty="0">
                <a:solidFill>
                  <a:schemeClr val="tx1"/>
                </a:solidFill>
              </a:rPr>
              <a:t>  </a:t>
            </a:r>
            <a:r>
              <a:rPr lang="en-US" sz="2200" dirty="0" err="1">
                <a:solidFill>
                  <a:schemeClr val="tx1"/>
                </a:solidFill>
              </a:rPr>
              <a:t>Access.caltech</a:t>
            </a:r>
            <a:endParaRPr lang="en-US" sz="2200" dirty="0">
              <a:solidFill>
                <a:schemeClr val="tx1"/>
              </a:solidFill>
            </a:endParaRPr>
          </a:p>
          <a:p>
            <a:pPr marL="742950" lvl="1" indent="-285750" algn="l">
              <a:buFont typeface="Arial" panose="020B0604020202020204" pitchFamily="34" charset="0"/>
              <a:buChar char="•"/>
            </a:pPr>
            <a:r>
              <a:rPr lang="en-US" sz="1900" dirty="0">
                <a:solidFill>
                  <a:schemeClr val="tx1"/>
                </a:solidFill>
              </a:rPr>
              <a:t>	Financial Queries</a:t>
            </a:r>
          </a:p>
          <a:p>
            <a:pPr marL="742950" lvl="1" indent="-285750" algn="l">
              <a:buFont typeface="Arial" panose="020B0604020202020204" pitchFamily="34" charset="0"/>
              <a:buChar char="•"/>
            </a:pPr>
            <a:endParaRPr lang="en-US" sz="1600" dirty="0"/>
          </a:p>
          <a:p>
            <a:pPr marL="742950" lvl="1" indent="-285750" algn="l">
              <a:buFont typeface="Arial" panose="020B0604020202020204" pitchFamily="34" charset="0"/>
              <a:buChar char="•"/>
            </a:pPr>
            <a:endParaRPr lang="en-US" sz="1600" dirty="0"/>
          </a:p>
          <a:p>
            <a:pPr marL="514350" indent="-514350">
              <a:buFont typeface="Arial" panose="020B0604020202020204" pitchFamily="34" charset="0"/>
              <a:buChar char="•"/>
            </a:pPr>
            <a:endParaRPr lang="en-US" dirty="0"/>
          </a:p>
        </p:txBody>
      </p:sp>
      <p:pic>
        <p:nvPicPr>
          <p:cNvPr id="3" name="Picture 2"/>
          <p:cNvPicPr>
            <a:picLocks noChangeAspect="1"/>
          </p:cNvPicPr>
          <p:nvPr/>
        </p:nvPicPr>
        <p:blipFill>
          <a:blip r:embed="rId5"/>
          <a:stretch>
            <a:fillRect/>
          </a:stretch>
        </p:blipFill>
        <p:spPr>
          <a:xfrm>
            <a:off x="1358141" y="4123001"/>
            <a:ext cx="9275025" cy="2163906"/>
          </a:xfrm>
          <a:prstGeom prst="rect">
            <a:avLst/>
          </a:prstGeom>
        </p:spPr>
      </p:pic>
      <p:sp>
        <p:nvSpPr>
          <p:cNvPr id="6" name="Title 6"/>
          <p:cNvSpPr txBox="1">
            <a:spLocks/>
          </p:cNvSpPr>
          <p:nvPr/>
        </p:nvSpPr>
        <p:spPr bwMode="auto">
          <a:xfrm>
            <a:off x="2511433" y="241758"/>
            <a:ext cx="7364087" cy="785569"/>
          </a:xfrm>
          <a:prstGeom prst="rect">
            <a:avLst/>
          </a:prstGeo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lvl1pPr algn="ctr" defTabSz="457200" rtl="0" eaLnBrk="1" fontAlgn="base" hangingPunct="1">
              <a:spcBef>
                <a:spcPct val="0"/>
              </a:spcBef>
              <a:spcAft>
                <a:spcPct val="0"/>
              </a:spcAft>
              <a:defRPr sz="4400" kern="1200">
                <a:solidFill>
                  <a:schemeClr val="tx1"/>
                </a:solidFill>
                <a:latin typeface="+mj-lt"/>
                <a:ea typeface="ＭＳ Ｐゴシック" charset="0"/>
                <a:cs typeface="ＭＳ Ｐゴシック" charset="0"/>
              </a:defRPr>
            </a:lvl1pPr>
            <a:lvl2pPr algn="ctr" defTabSz="457200" rtl="0" eaLnBrk="1" fontAlgn="base" hangingPunct="1">
              <a:spcBef>
                <a:spcPct val="0"/>
              </a:spcBef>
              <a:spcAft>
                <a:spcPct val="0"/>
              </a:spcAft>
              <a:defRPr sz="4400">
                <a:solidFill>
                  <a:schemeClr val="tx1"/>
                </a:solidFill>
                <a:latin typeface="Arial" charset="0"/>
                <a:ea typeface="ＭＳ Ｐゴシック" charset="0"/>
                <a:cs typeface="ＭＳ Ｐゴシック" charset="0"/>
              </a:defRPr>
            </a:lvl2pPr>
            <a:lvl3pPr algn="ctr" defTabSz="457200" rtl="0" eaLnBrk="1" fontAlgn="base" hangingPunct="1">
              <a:spcBef>
                <a:spcPct val="0"/>
              </a:spcBef>
              <a:spcAft>
                <a:spcPct val="0"/>
              </a:spcAft>
              <a:defRPr sz="4400">
                <a:solidFill>
                  <a:schemeClr val="tx1"/>
                </a:solidFill>
                <a:latin typeface="Arial" charset="0"/>
                <a:ea typeface="ＭＳ Ｐゴシック" charset="0"/>
                <a:cs typeface="ＭＳ Ｐゴシック" charset="0"/>
              </a:defRPr>
            </a:lvl3pPr>
            <a:lvl4pPr algn="ctr" defTabSz="457200" rtl="0" eaLnBrk="1" fontAlgn="base" hangingPunct="1">
              <a:spcBef>
                <a:spcPct val="0"/>
              </a:spcBef>
              <a:spcAft>
                <a:spcPct val="0"/>
              </a:spcAft>
              <a:defRPr sz="4400">
                <a:solidFill>
                  <a:schemeClr val="tx1"/>
                </a:solidFill>
                <a:latin typeface="Arial" charset="0"/>
                <a:ea typeface="ＭＳ Ｐゴシック" charset="0"/>
                <a:cs typeface="ＭＳ Ｐゴシック" charset="0"/>
              </a:defRPr>
            </a:lvl4pPr>
            <a:lvl5pPr algn="ctr" defTabSz="457200" rtl="0" eaLnBrk="1" fontAlgn="base" hangingPunct="1">
              <a:spcBef>
                <a:spcPct val="0"/>
              </a:spcBef>
              <a:spcAft>
                <a:spcPct val="0"/>
              </a:spcAft>
              <a:defRPr sz="4400">
                <a:solidFill>
                  <a:schemeClr val="tx1"/>
                </a:solidFill>
                <a:latin typeface="Arial" charset="0"/>
                <a:ea typeface="ＭＳ Ｐゴシック" charset="0"/>
                <a:cs typeface="ＭＳ Ｐゴシック" charset="0"/>
              </a:defRPr>
            </a:lvl5pPr>
            <a:lvl6pPr marL="4572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6pPr>
            <a:lvl7pPr marL="9144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7pPr>
            <a:lvl8pPr marL="13716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8pPr>
            <a:lvl9pPr marL="18288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9pPr>
          </a:lstStyle>
          <a:p>
            <a:r>
              <a:rPr lang="en-US" sz="3500" b="1" dirty="0">
                <a:solidFill>
                  <a:srgbClr val="696B73"/>
                </a:solidFill>
                <a:latin typeface="Arial" charset="0"/>
                <a:cs typeface="Arial" charset="0"/>
              </a:rPr>
              <a:t>Expenditure Types</a:t>
            </a:r>
          </a:p>
        </p:txBody>
      </p:sp>
    </p:spTree>
    <p:extLst>
      <p:ext uri="{BB962C8B-B14F-4D97-AF65-F5344CB8AC3E}">
        <p14:creationId xmlns:p14="http://schemas.microsoft.com/office/powerpoint/2010/main" val="50776305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ounded Rectangle 7"/>
          <p:cNvSpPr/>
          <p:nvPr/>
        </p:nvSpPr>
        <p:spPr>
          <a:xfrm>
            <a:off x="1308100" y="1752600"/>
            <a:ext cx="4533900" cy="4102100"/>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9" name="Rounded Rectangle 8"/>
          <p:cNvSpPr/>
          <p:nvPr/>
        </p:nvSpPr>
        <p:spPr>
          <a:xfrm>
            <a:off x="6210300" y="1752600"/>
            <a:ext cx="4533900" cy="4102100"/>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TextBox 9"/>
          <p:cNvSpPr txBox="1"/>
          <p:nvPr/>
        </p:nvSpPr>
        <p:spPr>
          <a:xfrm>
            <a:off x="2832496" y="1852712"/>
            <a:ext cx="2070100" cy="523220"/>
          </a:xfrm>
          <a:prstGeom prst="rect">
            <a:avLst/>
          </a:prstGeom>
          <a:noFill/>
        </p:spPr>
        <p:txBody>
          <a:bodyPr wrap="square" rtlCol="0">
            <a:spAutoFit/>
          </a:bodyPr>
          <a:lstStyle/>
          <a:p>
            <a:r>
              <a:rPr lang="en-US" sz="2800" b="1" dirty="0"/>
              <a:t>Simple</a:t>
            </a:r>
          </a:p>
        </p:txBody>
      </p:sp>
      <p:sp>
        <p:nvSpPr>
          <p:cNvPr id="11" name="TextBox 10"/>
          <p:cNvSpPr txBox="1"/>
          <p:nvPr/>
        </p:nvSpPr>
        <p:spPr>
          <a:xfrm>
            <a:off x="7734300" y="1852712"/>
            <a:ext cx="1993900" cy="523220"/>
          </a:xfrm>
          <a:prstGeom prst="rect">
            <a:avLst/>
          </a:prstGeom>
          <a:noFill/>
        </p:spPr>
        <p:txBody>
          <a:bodyPr wrap="square" rtlCol="0">
            <a:spAutoFit/>
          </a:bodyPr>
          <a:lstStyle/>
          <a:p>
            <a:r>
              <a:rPr lang="en-US" sz="2800" b="1" dirty="0"/>
              <a:t>Itemized</a:t>
            </a:r>
          </a:p>
        </p:txBody>
      </p:sp>
      <p:sp>
        <p:nvSpPr>
          <p:cNvPr id="12" name="Content Placeholder 3"/>
          <p:cNvSpPr txBox="1">
            <a:spLocks/>
          </p:cNvSpPr>
          <p:nvPr/>
        </p:nvSpPr>
        <p:spPr>
          <a:xfrm>
            <a:off x="1737518" y="2633583"/>
            <a:ext cx="4040188" cy="2963466"/>
          </a:xfrm>
          <a:prstGeom prst="rect">
            <a:avLst/>
          </a:prstGeom>
        </p:spPr>
        <p:txBody>
          <a:bodyPr/>
          <a:lstStyle>
            <a:lvl1pPr marL="342900" indent="-342900" algn="l" defTabSz="457200" rtl="0" eaLnBrk="1" fontAlgn="base" hangingPunct="1">
              <a:spcBef>
                <a:spcPct val="20000"/>
              </a:spcBef>
              <a:spcAft>
                <a:spcPct val="0"/>
              </a:spcAft>
              <a:buFont typeface="Arial" charset="0"/>
              <a:buChar char="•"/>
              <a:defRPr sz="3200" kern="1200">
                <a:solidFill>
                  <a:schemeClr val="tx1"/>
                </a:solidFill>
                <a:latin typeface="+mn-lt"/>
                <a:ea typeface="ＭＳ Ｐゴシック" charset="0"/>
                <a:cs typeface="ＭＳ Ｐゴシック" charset="0"/>
              </a:defRPr>
            </a:lvl1pPr>
            <a:lvl2pPr marL="742950" indent="-285750" algn="l" defTabSz="457200" rtl="0" eaLnBrk="1" fontAlgn="base" hangingPunct="1">
              <a:spcBef>
                <a:spcPct val="20000"/>
              </a:spcBef>
              <a:spcAft>
                <a:spcPct val="0"/>
              </a:spcAft>
              <a:buFont typeface="Arial" charset="0"/>
              <a:buChar char="–"/>
              <a:defRPr sz="2800" kern="1200">
                <a:solidFill>
                  <a:schemeClr val="tx1"/>
                </a:solidFill>
                <a:latin typeface="+mn-lt"/>
                <a:ea typeface="ＭＳ Ｐゴシック" charset="0"/>
                <a:cs typeface="+mn-cs"/>
              </a:defRPr>
            </a:lvl2pPr>
            <a:lvl3pPr marL="1143000" indent="-228600" algn="l" defTabSz="457200" rtl="0" eaLnBrk="1" fontAlgn="base" hangingPunct="1">
              <a:spcBef>
                <a:spcPct val="20000"/>
              </a:spcBef>
              <a:spcAft>
                <a:spcPct val="0"/>
              </a:spcAft>
              <a:buFont typeface="Arial" charset="0"/>
              <a:buChar char="•"/>
              <a:defRPr sz="2400" kern="1200">
                <a:solidFill>
                  <a:schemeClr val="tx1"/>
                </a:solidFill>
                <a:latin typeface="+mn-lt"/>
                <a:ea typeface="ＭＳ Ｐゴシック" charset="0"/>
                <a:cs typeface="+mn-cs"/>
              </a:defRPr>
            </a:lvl3pPr>
            <a:lvl4pPr marL="1600200" indent="-228600" algn="l" defTabSz="457200" rtl="0" eaLnBrk="1" fontAlgn="base" hangingPunct="1">
              <a:spcBef>
                <a:spcPct val="20000"/>
              </a:spcBef>
              <a:spcAft>
                <a:spcPct val="0"/>
              </a:spcAft>
              <a:buFont typeface="Arial" charset="0"/>
              <a:buChar char="–"/>
              <a:defRPr sz="2000" kern="1200">
                <a:solidFill>
                  <a:schemeClr val="tx1"/>
                </a:solidFill>
                <a:latin typeface="+mn-lt"/>
                <a:ea typeface="ＭＳ Ｐゴシック" charset="0"/>
                <a:cs typeface="+mn-cs"/>
              </a:defRPr>
            </a:lvl4pPr>
            <a:lvl5pPr marL="2057400" indent="-228600" algn="l" defTabSz="457200" rtl="0" eaLnBrk="1" fontAlgn="base" hangingPunct="1">
              <a:spcBef>
                <a:spcPct val="20000"/>
              </a:spcBef>
              <a:spcAft>
                <a:spcPct val="0"/>
              </a:spcAft>
              <a:buFont typeface="Arial" charset="0"/>
              <a:buChar char="»"/>
              <a:defRPr sz="2000" kern="1200">
                <a:solidFill>
                  <a:schemeClr val="tx1"/>
                </a:solidFill>
                <a:latin typeface="+mn-lt"/>
                <a:ea typeface="ＭＳ Ｐゴシック" charset="0"/>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sz="2800" dirty="0"/>
              <a:t>Lump sum entry for the total transaction amount (including tax and freight).</a:t>
            </a:r>
          </a:p>
          <a:p>
            <a:r>
              <a:rPr lang="en-US" sz="2800" dirty="0"/>
              <a:t>Transaction = 1 line</a:t>
            </a:r>
          </a:p>
        </p:txBody>
      </p:sp>
      <p:sp>
        <p:nvSpPr>
          <p:cNvPr id="13" name="Content Placeholder 5"/>
          <p:cNvSpPr txBox="1">
            <a:spLocks/>
          </p:cNvSpPr>
          <p:nvPr/>
        </p:nvSpPr>
        <p:spPr>
          <a:xfrm>
            <a:off x="6271418" y="2375932"/>
            <a:ext cx="4664074" cy="3105944"/>
          </a:xfrm>
          <a:prstGeom prst="rect">
            <a:avLst/>
          </a:prstGeom>
        </p:spPr>
        <p:txBody>
          <a:bodyPr/>
          <a:lstStyle>
            <a:lvl1pPr marL="342900" indent="-342900" algn="l" defTabSz="457200" rtl="0" eaLnBrk="1" fontAlgn="base" hangingPunct="1">
              <a:spcBef>
                <a:spcPct val="20000"/>
              </a:spcBef>
              <a:spcAft>
                <a:spcPct val="0"/>
              </a:spcAft>
              <a:buFont typeface="Arial" charset="0"/>
              <a:buChar char="•"/>
              <a:defRPr sz="3200" kern="1200">
                <a:solidFill>
                  <a:schemeClr val="tx1"/>
                </a:solidFill>
                <a:latin typeface="+mn-lt"/>
                <a:ea typeface="ＭＳ Ｐゴシック" charset="0"/>
                <a:cs typeface="ＭＳ Ｐゴシック" charset="0"/>
              </a:defRPr>
            </a:lvl1pPr>
            <a:lvl2pPr marL="742950" indent="-285750" algn="l" defTabSz="457200" rtl="0" eaLnBrk="1" fontAlgn="base" hangingPunct="1">
              <a:spcBef>
                <a:spcPct val="20000"/>
              </a:spcBef>
              <a:spcAft>
                <a:spcPct val="0"/>
              </a:spcAft>
              <a:buFont typeface="Arial" charset="0"/>
              <a:buChar char="–"/>
              <a:defRPr sz="2800" kern="1200">
                <a:solidFill>
                  <a:schemeClr val="tx1"/>
                </a:solidFill>
                <a:latin typeface="+mn-lt"/>
                <a:ea typeface="ＭＳ Ｐゴシック" charset="0"/>
                <a:cs typeface="+mn-cs"/>
              </a:defRPr>
            </a:lvl2pPr>
            <a:lvl3pPr marL="1143000" indent="-228600" algn="l" defTabSz="457200" rtl="0" eaLnBrk="1" fontAlgn="base" hangingPunct="1">
              <a:spcBef>
                <a:spcPct val="20000"/>
              </a:spcBef>
              <a:spcAft>
                <a:spcPct val="0"/>
              </a:spcAft>
              <a:buFont typeface="Arial" charset="0"/>
              <a:buChar char="•"/>
              <a:defRPr sz="2400" kern="1200">
                <a:solidFill>
                  <a:schemeClr val="tx1"/>
                </a:solidFill>
                <a:latin typeface="+mn-lt"/>
                <a:ea typeface="ＭＳ Ｐゴシック" charset="0"/>
                <a:cs typeface="+mn-cs"/>
              </a:defRPr>
            </a:lvl3pPr>
            <a:lvl4pPr marL="1600200" indent="-228600" algn="l" defTabSz="457200" rtl="0" eaLnBrk="1" fontAlgn="base" hangingPunct="1">
              <a:spcBef>
                <a:spcPct val="20000"/>
              </a:spcBef>
              <a:spcAft>
                <a:spcPct val="0"/>
              </a:spcAft>
              <a:buFont typeface="Arial" charset="0"/>
              <a:buChar char="–"/>
              <a:defRPr sz="2000" kern="1200">
                <a:solidFill>
                  <a:schemeClr val="tx1"/>
                </a:solidFill>
                <a:latin typeface="+mn-lt"/>
                <a:ea typeface="ＭＳ Ｐゴシック" charset="0"/>
                <a:cs typeface="+mn-cs"/>
              </a:defRPr>
            </a:lvl4pPr>
            <a:lvl5pPr marL="2057400" indent="-228600" algn="l" defTabSz="457200" rtl="0" eaLnBrk="1" fontAlgn="base" hangingPunct="1">
              <a:spcBef>
                <a:spcPct val="20000"/>
              </a:spcBef>
              <a:spcAft>
                <a:spcPct val="0"/>
              </a:spcAft>
              <a:buFont typeface="Arial" charset="0"/>
              <a:buChar char="»"/>
              <a:defRPr sz="2000" kern="1200">
                <a:solidFill>
                  <a:schemeClr val="tx1"/>
                </a:solidFill>
                <a:latin typeface="+mn-lt"/>
                <a:ea typeface="ＭＳ Ｐゴシック" charset="0"/>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sz="2800" dirty="0"/>
              <a:t>Detailed transaction breakdown.</a:t>
            </a:r>
          </a:p>
          <a:p>
            <a:r>
              <a:rPr lang="en-US" sz="2800" dirty="0"/>
              <a:t>Items, Sales tax and freight broken out as individual lines.</a:t>
            </a:r>
          </a:p>
          <a:p>
            <a:r>
              <a:rPr lang="en-US" sz="2800" dirty="0"/>
              <a:t>Transaction = many lines</a:t>
            </a:r>
          </a:p>
        </p:txBody>
      </p:sp>
      <p:sp>
        <p:nvSpPr>
          <p:cNvPr id="14" name="Rectangle 13"/>
          <p:cNvSpPr/>
          <p:nvPr/>
        </p:nvSpPr>
        <p:spPr>
          <a:xfrm>
            <a:off x="1130300" y="1549400"/>
            <a:ext cx="9805192" cy="4584700"/>
          </a:xfrm>
          <a:prstGeom prst="rect">
            <a:avLst/>
          </a:prstGeom>
          <a:no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 name="Title 6"/>
          <p:cNvSpPr txBox="1">
            <a:spLocks/>
          </p:cNvSpPr>
          <p:nvPr/>
        </p:nvSpPr>
        <p:spPr bwMode="auto">
          <a:xfrm>
            <a:off x="527316" y="484431"/>
            <a:ext cx="11488203" cy="785569"/>
          </a:xfrm>
          <a:prstGeom prst="rect">
            <a:avLst/>
          </a:prstGeo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lvl1pPr algn="ctr" defTabSz="457200" rtl="0" eaLnBrk="1" fontAlgn="base" hangingPunct="1">
              <a:spcBef>
                <a:spcPct val="0"/>
              </a:spcBef>
              <a:spcAft>
                <a:spcPct val="0"/>
              </a:spcAft>
              <a:defRPr sz="4400" kern="1200">
                <a:solidFill>
                  <a:schemeClr val="tx1"/>
                </a:solidFill>
                <a:latin typeface="+mj-lt"/>
                <a:ea typeface="ＭＳ Ｐゴシック" charset="0"/>
                <a:cs typeface="ＭＳ Ｐゴシック" charset="0"/>
              </a:defRPr>
            </a:lvl1pPr>
            <a:lvl2pPr algn="ctr" defTabSz="457200" rtl="0" eaLnBrk="1" fontAlgn="base" hangingPunct="1">
              <a:spcBef>
                <a:spcPct val="0"/>
              </a:spcBef>
              <a:spcAft>
                <a:spcPct val="0"/>
              </a:spcAft>
              <a:defRPr sz="4400">
                <a:solidFill>
                  <a:schemeClr val="tx1"/>
                </a:solidFill>
                <a:latin typeface="Arial" charset="0"/>
                <a:ea typeface="ＭＳ Ｐゴシック" charset="0"/>
                <a:cs typeface="ＭＳ Ｐゴシック" charset="0"/>
              </a:defRPr>
            </a:lvl2pPr>
            <a:lvl3pPr algn="ctr" defTabSz="457200" rtl="0" eaLnBrk="1" fontAlgn="base" hangingPunct="1">
              <a:spcBef>
                <a:spcPct val="0"/>
              </a:spcBef>
              <a:spcAft>
                <a:spcPct val="0"/>
              </a:spcAft>
              <a:defRPr sz="4400">
                <a:solidFill>
                  <a:schemeClr val="tx1"/>
                </a:solidFill>
                <a:latin typeface="Arial" charset="0"/>
                <a:ea typeface="ＭＳ Ｐゴシック" charset="0"/>
                <a:cs typeface="ＭＳ Ｐゴシック" charset="0"/>
              </a:defRPr>
            </a:lvl3pPr>
            <a:lvl4pPr algn="ctr" defTabSz="457200" rtl="0" eaLnBrk="1" fontAlgn="base" hangingPunct="1">
              <a:spcBef>
                <a:spcPct val="0"/>
              </a:spcBef>
              <a:spcAft>
                <a:spcPct val="0"/>
              </a:spcAft>
              <a:defRPr sz="4400">
                <a:solidFill>
                  <a:schemeClr val="tx1"/>
                </a:solidFill>
                <a:latin typeface="Arial" charset="0"/>
                <a:ea typeface="ＭＳ Ｐゴシック" charset="0"/>
                <a:cs typeface="ＭＳ Ｐゴシック" charset="0"/>
              </a:defRPr>
            </a:lvl4pPr>
            <a:lvl5pPr algn="ctr" defTabSz="457200" rtl="0" eaLnBrk="1" fontAlgn="base" hangingPunct="1">
              <a:spcBef>
                <a:spcPct val="0"/>
              </a:spcBef>
              <a:spcAft>
                <a:spcPct val="0"/>
              </a:spcAft>
              <a:defRPr sz="4400">
                <a:solidFill>
                  <a:schemeClr val="tx1"/>
                </a:solidFill>
                <a:latin typeface="Arial" charset="0"/>
                <a:ea typeface="ＭＳ Ｐゴシック" charset="0"/>
                <a:cs typeface="ＭＳ Ｐゴシック" charset="0"/>
              </a:defRPr>
            </a:lvl5pPr>
            <a:lvl6pPr marL="4572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6pPr>
            <a:lvl7pPr marL="9144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7pPr>
            <a:lvl8pPr marL="13716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8pPr>
            <a:lvl9pPr marL="18288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9pPr>
          </a:lstStyle>
          <a:p>
            <a:r>
              <a:rPr lang="en-US" sz="3500" b="1" dirty="0">
                <a:solidFill>
                  <a:srgbClr val="696B73"/>
                </a:solidFill>
                <a:latin typeface="Arial" charset="0"/>
                <a:cs typeface="Arial" charset="0"/>
              </a:rPr>
              <a:t>Good &amp; Services Expense Report Entry: </a:t>
            </a:r>
            <a:r>
              <a:rPr lang="en-US" sz="3200" dirty="0">
                <a:solidFill>
                  <a:schemeClr val="accent1"/>
                </a:solidFill>
              </a:rPr>
              <a:t>Expense Type</a:t>
            </a:r>
          </a:p>
          <a:p>
            <a:endParaRPr lang="en-US" sz="3500" b="1" dirty="0">
              <a:solidFill>
                <a:srgbClr val="696B73"/>
              </a:solidFill>
              <a:latin typeface="Arial" charset="0"/>
              <a:cs typeface="Arial" charset="0"/>
            </a:endParaRPr>
          </a:p>
        </p:txBody>
      </p:sp>
    </p:spTree>
    <p:extLst>
      <p:ext uri="{BB962C8B-B14F-4D97-AF65-F5344CB8AC3E}">
        <p14:creationId xmlns:p14="http://schemas.microsoft.com/office/powerpoint/2010/main" val="278385153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57665" y="504750"/>
            <a:ext cx="3677483" cy="469466"/>
          </a:xfrm>
          <a:prstGeom prst="rect">
            <a:avLst/>
          </a:prstGeom>
        </p:spPr>
      </p:pic>
      <p:sp>
        <p:nvSpPr>
          <p:cNvPr id="10" name="Title 6"/>
          <p:cNvSpPr txBox="1">
            <a:spLocks/>
          </p:cNvSpPr>
          <p:nvPr/>
        </p:nvSpPr>
        <p:spPr bwMode="auto">
          <a:xfrm>
            <a:off x="161584" y="2517545"/>
            <a:ext cx="11488203" cy="1285830"/>
          </a:xfrm>
          <a:prstGeom prst="rect">
            <a:avLst/>
          </a:prstGeo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lvl1pPr algn="ctr" defTabSz="457200" rtl="0" eaLnBrk="1" fontAlgn="base" hangingPunct="1">
              <a:spcBef>
                <a:spcPct val="0"/>
              </a:spcBef>
              <a:spcAft>
                <a:spcPct val="0"/>
              </a:spcAft>
              <a:defRPr sz="4400" kern="1200">
                <a:solidFill>
                  <a:schemeClr val="tx1"/>
                </a:solidFill>
                <a:latin typeface="+mj-lt"/>
                <a:ea typeface="ＭＳ Ｐゴシック" charset="0"/>
                <a:cs typeface="ＭＳ Ｐゴシック" charset="0"/>
              </a:defRPr>
            </a:lvl1pPr>
            <a:lvl2pPr algn="ctr" defTabSz="457200" rtl="0" eaLnBrk="1" fontAlgn="base" hangingPunct="1">
              <a:spcBef>
                <a:spcPct val="0"/>
              </a:spcBef>
              <a:spcAft>
                <a:spcPct val="0"/>
              </a:spcAft>
              <a:defRPr sz="4400">
                <a:solidFill>
                  <a:schemeClr val="tx1"/>
                </a:solidFill>
                <a:latin typeface="Arial" charset="0"/>
                <a:ea typeface="ＭＳ Ｐゴシック" charset="0"/>
                <a:cs typeface="ＭＳ Ｐゴシック" charset="0"/>
              </a:defRPr>
            </a:lvl2pPr>
            <a:lvl3pPr algn="ctr" defTabSz="457200" rtl="0" eaLnBrk="1" fontAlgn="base" hangingPunct="1">
              <a:spcBef>
                <a:spcPct val="0"/>
              </a:spcBef>
              <a:spcAft>
                <a:spcPct val="0"/>
              </a:spcAft>
              <a:defRPr sz="4400">
                <a:solidFill>
                  <a:schemeClr val="tx1"/>
                </a:solidFill>
                <a:latin typeface="Arial" charset="0"/>
                <a:ea typeface="ＭＳ Ｐゴシック" charset="0"/>
                <a:cs typeface="ＭＳ Ｐゴシック" charset="0"/>
              </a:defRPr>
            </a:lvl3pPr>
            <a:lvl4pPr algn="ctr" defTabSz="457200" rtl="0" eaLnBrk="1" fontAlgn="base" hangingPunct="1">
              <a:spcBef>
                <a:spcPct val="0"/>
              </a:spcBef>
              <a:spcAft>
                <a:spcPct val="0"/>
              </a:spcAft>
              <a:defRPr sz="4400">
                <a:solidFill>
                  <a:schemeClr val="tx1"/>
                </a:solidFill>
                <a:latin typeface="Arial" charset="0"/>
                <a:ea typeface="ＭＳ Ｐゴシック" charset="0"/>
                <a:cs typeface="ＭＳ Ｐゴシック" charset="0"/>
              </a:defRPr>
            </a:lvl4pPr>
            <a:lvl5pPr algn="ctr" defTabSz="457200" rtl="0" eaLnBrk="1" fontAlgn="base" hangingPunct="1">
              <a:spcBef>
                <a:spcPct val="0"/>
              </a:spcBef>
              <a:spcAft>
                <a:spcPct val="0"/>
              </a:spcAft>
              <a:defRPr sz="4400">
                <a:solidFill>
                  <a:schemeClr val="tx1"/>
                </a:solidFill>
                <a:latin typeface="Arial" charset="0"/>
                <a:ea typeface="ＭＳ Ｐゴシック" charset="0"/>
                <a:cs typeface="ＭＳ Ｐゴシック" charset="0"/>
              </a:defRPr>
            </a:lvl5pPr>
            <a:lvl6pPr marL="4572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6pPr>
            <a:lvl7pPr marL="9144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7pPr>
            <a:lvl8pPr marL="13716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8pPr>
            <a:lvl9pPr marL="18288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9pPr>
          </a:lstStyle>
          <a:p>
            <a:r>
              <a:rPr lang="en-US" sz="3500" b="1" dirty="0">
                <a:solidFill>
                  <a:srgbClr val="696B73"/>
                </a:solidFill>
                <a:latin typeface="Arial" charset="0"/>
                <a:cs typeface="Arial" charset="0"/>
              </a:rPr>
              <a:t>Now let’s Go Live and apply it all…</a:t>
            </a:r>
          </a:p>
          <a:p>
            <a:r>
              <a:rPr lang="en-US" sz="3500" b="1" dirty="0">
                <a:solidFill>
                  <a:srgbClr val="696B73"/>
                </a:solidFill>
                <a:latin typeface="Arial" charset="0"/>
                <a:cs typeface="Arial" charset="0"/>
                <a:hlinkClick r:id="rId3"/>
              </a:rPr>
              <a:t>https://www.caltech.edu/</a:t>
            </a:r>
            <a:r>
              <a:rPr lang="en-US" sz="3500" b="1" dirty="0">
                <a:solidFill>
                  <a:srgbClr val="696B73"/>
                </a:solidFill>
                <a:latin typeface="Arial" charset="0"/>
                <a:cs typeface="Arial" charset="0"/>
              </a:rPr>
              <a:t> </a:t>
            </a:r>
          </a:p>
          <a:p>
            <a:endParaRPr lang="en-US" sz="3200" dirty="0">
              <a:solidFill>
                <a:schemeClr val="accent1"/>
              </a:solidFill>
            </a:endParaRPr>
          </a:p>
          <a:p>
            <a:endParaRPr lang="en-US" sz="3500" b="1" dirty="0">
              <a:solidFill>
                <a:srgbClr val="696B73"/>
              </a:solidFill>
              <a:latin typeface="Arial" charset="0"/>
              <a:cs typeface="Arial" charset="0"/>
            </a:endParaRPr>
          </a:p>
        </p:txBody>
      </p:sp>
    </p:spTree>
    <p:extLst>
      <p:ext uri="{BB962C8B-B14F-4D97-AF65-F5344CB8AC3E}">
        <p14:creationId xmlns:p14="http://schemas.microsoft.com/office/powerpoint/2010/main" val="387086136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14338" name="Title 6"/>
          <p:cNvSpPr>
            <a:spLocks noGrp="1"/>
          </p:cNvSpPr>
          <p:nvPr>
            <p:ph type="title"/>
          </p:nvPr>
        </p:nvSpPr>
        <p:spPr bwMode="auto">
          <a:xfrm>
            <a:off x="539211" y="2663794"/>
            <a:ext cx="9945909" cy="1742743"/>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p>
            <a:pPr eaLnBrk="1" hangingPunct="1"/>
            <a:r>
              <a:rPr lang="en-US" b="1" dirty="0">
                <a:solidFill>
                  <a:srgbClr val="696B73"/>
                </a:solidFill>
                <a:latin typeface="Arial" charset="0"/>
                <a:cs typeface="Arial" charset="0"/>
              </a:rPr>
              <a:t>Good &amp; Services Reconciliation Procedures</a:t>
            </a:r>
          </a:p>
        </p:txBody>
      </p:sp>
      <p:cxnSp>
        <p:nvCxnSpPr>
          <p:cNvPr id="3" name="Straight Connector 2"/>
          <p:cNvCxnSpPr/>
          <p:nvPr/>
        </p:nvCxnSpPr>
        <p:spPr>
          <a:xfrm>
            <a:off x="739236" y="5911366"/>
            <a:ext cx="10481758" cy="32234"/>
          </a:xfrm>
          <a:prstGeom prst="line">
            <a:avLst/>
          </a:prstGeom>
          <a:ln w="28575">
            <a:solidFill>
              <a:srgbClr val="FF6E1E"/>
            </a:solidFill>
          </a:ln>
        </p:spPr>
        <p:style>
          <a:lnRef idx="1">
            <a:schemeClr val="accent1"/>
          </a:lnRef>
          <a:fillRef idx="0">
            <a:schemeClr val="accent1"/>
          </a:fillRef>
          <a:effectRef idx="0">
            <a:schemeClr val="accent1"/>
          </a:effectRef>
          <a:fontRef idx="minor">
            <a:schemeClr val="tx1"/>
          </a:fontRef>
        </p:style>
      </p:cxnSp>
      <p:pic>
        <p:nvPicPr>
          <p:cNvPr id="4" name="Picture 3"/>
          <p:cNvPicPr>
            <a:picLocks noChangeAspect="1"/>
          </p:cNvPicPr>
          <p:nvPr/>
        </p:nvPicPr>
        <p:blipFill>
          <a:blip r:embed="rId3" cstate="print">
            <a:extLst>
              <a:ext uri="{BEBA8EAE-BF5A-486C-A8C5-ECC9F3942E4B}">
                <a14:imgProps xmlns:a14="http://schemas.microsoft.com/office/drawing/2010/main">
                  <a14:imgLayer r:embed="rId4">
                    <a14:imgEffect>
                      <a14:backgroundRemoval t="2410" b="95181" l="0" r="95833">
                        <a14:foregroundMark x1="76042" y1="4819" x2="9375" y2="3614"/>
                        <a14:foregroundMark x1="6250" y1="6024" x2="3125" y2="62651"/>
                        <a14:foregroundMark x1="4167" y1="68675" x2="37500" y2="97590"/>
                        <a14:foregroundMark x1="7292" y1="72289" x2="17708" y2="87952"/>
                        <a14:foregroundMark x1="5208" y1="34940" x2="2083" y2="34940"/>
                        <a14:foregroundMark x1="19792" y1="90361" x2="36458" y2="93976"/>
                        <a14:foregroundMark x1="38542" y1="96386" x2="68750" y2="92771"/>
                        <a14:foregroundMark x1="76042" y1="9639" x2="89583" y2="26506"/>
                        <a14:foregroundMark x1="3125" y1="27711" x2="4167" y2="4819"/>
                        <a14:foregroundMark x1="82292" y1="9639" x2="96875" y2="22892"/>
                        <a14:foregroundMark x1="98958" y1="26506" x2="98958" y2="26506"/>
                        <a14:foregroundMark x1="61458" y1="95181" x2="82292" y2="93976"/>
                        <a14:foregroundMark x1="76042" y1="0" x2="82292" y2="2410"/>
                        <a14:backgroundMark x1="94792" y1="1205" x2="98958" y2="4819"/>
                        <a14:backgroundMark x1="92708" y1="8434" x2="92708" y2="8434"/>
                        <a14:backgroundMark x1="84375" y1="0" x2="82292" y2="0"/>
                        <a14:backgroundMark x1="98958" y1="21687" x2="98958" y2="22892"/>
                        <a14:backgroundMark x1="85417" y1="3614" x2="78125" y2="0"/>
                      </a14:backgroundRemoval>
                    </a14:imgEffect>
                  </a14:imgLayer>
                </a14:imgProps>
              </a:ext>
              <a:ext uri="{28A0092B-C50C-407E-A947-70E740481C1C}">
                <a14:useLocalDpi xmlns:a14="http://schemas.microsoft.com/office/drawing/2010/main" val="0"/>
              </a:ext>
            </a:extLst>
          </a:blip>
          <a:stretch>
            <a:fillRect/>
          </a:stretch>
        </p:blipFill>
        <p:spPr>
          <a:xfrm>
            <a:off x="357157" y="6114296"/>
            <a:ext cx="382079" cy="327497"/>
          </a:xfrm>
          <a:prstGeom prst="rect">
            <a:avLst/>
          </a:prstGeom>
        </p:spPr>
      </p:pic>
      <p:pic>
        <p:nvPicPr>
          <p:cNvPr id="6" name="Picture 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39236" y="1606984"/>
            <a:ext cx="5472757" cy="698650"/>
          </a:xfrm>
          <a:prstGeom prst="rect">
            <a:avLst/>
          </a:prstGeom>
        </p:spPr>
      </p:pic>
      <p:pic>
        <p:nvPicPr>
          <p:cNvPr id="8" name="Picture 7"/>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835366" y="6207462"/>
            <a:ext cx="1105800" cy="141166"/>
          </a:xfrm>
          <a:prstGeom prst="rect">
            <a:avLst/>
          </a:prstGeom>
        </p:spPr>
      </p:pic>
    </p:spTree>
    <p:extLst>
      <p:ext uri="{BB962C8B-B14F-4D97-AF65-F5344CB8AC3E}">
        <p14:creationId xmlns:p14="http://schemas.microsoft.com/office/powerpoint/2010/main" val="71776502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6287605" y="2381217"/>
            <a:ext cx="5004872" cy="1785104"/>
          </a:xfrm>
          <a:prstGeom prst="rect">
            <a:avLst/>
          </a:prstGeom>
          <a:ln/>
        </p:spPr>
        <p:style>
          <a:lnRef idx="1">
            <a:schemeClr val="accent1"/>
          </a:lnRef>
          <a:fillRef idx="2">
            <a:schemeClr val="accent1"/>
          </a:fillRef>
          <a:effectRef idx="1">
            <a:schemeClr val="accent1"/>
          </a:effectRef>
          <a:fontRef idx="minor">
            <a:schemeClr val="dk1"/>
          </a:fontRef>
        </p:style>
        <p:txBody>
          <a:bodyPr wrap="square">
            <a:spAutoFit/>
          </a:bodyPr>
          <a:lstStyle/>
          <a:p>
            <a:pPr marL="342900" indent="-342900" defTabSz="457200" fontAlgn="base">
              <a:spcBef>
                <a:spcPct val="0"/>
              </a:spcBef>
              <a:spcAft>
                <a:spcPct val="0"/>
              </a:spcAft>
              <a:buFont typeface="Arial" panose="020B0604020202020204" pitchFamily="34" charset="0"/>
              <a:buChar char="•"/>
            </a:pPr>
            <a:r>
              <a:rPr lang="en-US" dirty="0">
                <a:solidFill>
                  <a:schemeClr val="tx2">
                    <a:lumMod val="75000"/>
                  </a:schemeClr>
                </a:solidFill>
              </a:rPr>
              <a:t>Prorated to each item line(s) once the invoice has been interface into Oracle. (PTA for allocation is Z_ALLOCATE_IN_ORACLE-Z-Z for itemized lines only)</a:t>
            </a:r>
          </a:p>
          <a:p>
            <a:pPr defTabSz="457200" fontAlgn="base">
              <a:spcBef>
                <a:spcPct val="0"/>
              </a:spcBef>
              <a:spcAft>
                <a:spcPct val="0"/>
              </a:spcAft>
              <a:buFont typeface="Wingdings" panose="05000000000000000000" pitchFamily="2" charset="2"/>
              <a:buChar char="ü"/>
            </a:pPr>
            <a:endParaRPr lang="en-US" sz="2000" dirty="0">
              <a:solidFill>
                <a:srgbClr val="0D0D0D"/>
              </a:solidFill>
            </a:endParaRPr>
          </a:p>
        </p:txBody>
      </p:sp>
      <p:sp>
        <p:nvSpPr>
          <p:cNvPr id="4" name="Rectangle 3"/>
          <p:cNvSpPr/>
          <p:nvPr/>
        </p:nvSpPr>
        <p:spPr>
          <a:xfrm>
            <a:off x="609600" y="2381217"/>
            <a:ext cx="5207000" cy="4001095"/>
          </a:xfrm>
          <a:prstGeom prst="rect">
            <a:avLst/>
          </a:prstGeom>
          <a:ln/>
        </p:spPr>
        <p:style>
          <a:lnRef idx="1">
            <a:schemeClr val="accent1"/>
          </a:lnRef>
          <a:fillRef idx="2">
            <a:schemeClr val="accent1"/>
          </a:fillRef>
          <a:effectRef idx="1">
            <a:schemeClr val="accent1"/>
          </a:effectRef>
          <a:fontRef idx="minor">
            <a:schemeClr val="dk1"/>
          </a:fontRef>
        </p:style>
        <p:txBody>
          <a:bodyPr wrap="square">
            <a:spAutoFit/>
          </a:bodyPr>
          <a:lstStyle/>
          <a:p>
            <a:pPr marL="342900" indent="-342900">
              <a:buFont typeface="Arial" panose="020B0604020202020204" pitchFamily="34" charset="0"/>
              <a:buChar char="•"/>
            </a:pPr>
            <a:r>
              <a:rPr lang="en-US" dirty="0">
                <a:solidFill>
                  <a:schemeClr val="tx2">
                    <a:lumMod val="75000"/>
                  </a:schemeClr>
                </a:solidFill>
              </a:rPr>
              <a:t>Sales Tax - Prorated to each taxable item line(s) once the invoice has been interface into Oracle. (PTA for allocation is Z_ALLOCATE_IN_ORACLE-Z-Z for itemized lines only)</a:t>
            </a:r>
          </a:p>
          <a:p>
            <a:pPr marL="342900" indent="-342900">
              <a:buFont typeface="Arial" panose="020B0604020202020204" pitchFamily="34" charset="0"/>
              <a:buChar char="•"/>
            </a:pPr>
            <a:r>
              <a:rPr lang="en-US" dirty="0">
                <a:solidFill>
                  <a:schemeClr val="tx2">
                    <a:lumMod val="75000"/>
                  </a:schemeClr>
                </a:solidFill>
              </a:rPr>
              <a:t>Use Tax – if an item line was not charged tax (none shown on the receipt) then Oracle will accrue the tax according to the Oracle E-</a:t>
            </a:r>
            <a:r>
              <a:rPr lang="en-US" dirty="0" err="1">
                <a:solidFill>
                  <a:schemeClr val="tx2">
                    <a:lumMod val="75000"/>
                  </a:schemeClr>
                </a:solidFill>
              </a:rPr>
              <a:t>BTax</a:t>
            </a:r>
            <a:r>
              <a:rPr lang="en-US" dirty="0">
                <a:solidFill>
                  <a:schemeClr val="tx2">
                    <a:lumMod val="75000"/>
                  </a:schemeClr>
                </a:solidFill>
              </a:rPr>
              <a:t> rules.  </a:t>
            </a:r>
          </a:p>
          <a:p>
            <a:pPr marL="342900" indent="-342900">
              <a:buFont typeface="Arial" panose="020B0604020202020204" pitchFamily="34" charset="0"/>
              <a:buChar char="•"/>
            </a:pPr>
            <a:r>
              <a:rPr lang="en-US" dirty="0">
                <a:solidFill>
                  <a:schemeClr val="tx2">
                    <a:lumMod val="75000"/>
                  </a:schemeClr>
                </a:solidFill>
              </a:rPr>
              <a:t>Caution:  if you were charged tax and did not break out the amount, it will be accrued as Use tax and the PTA will be charged double the amount of tax on the item</a:t>
            </a:r>
            <a:r>
              <a:rPr lang="en-US" b="1" dirty="0">
                <a:solidFill>
                  <a:schemeClr val="tx2">
                    <a:lumMod val="75000"/>
                  </a:schemeClr>
                </a:solidFill>
              </a:rPr>
              <a:t>.</a:t>
            </a:r>
          </a:p>
          <a:p>
            <a:pPr marL="342900" indent="-342900" defTabSz="457200" fontAlgn="base">
              <a:spcBef>
                <a:spcPct val="0"/>
              </a:spcBef>
              <a:spcAft>
                <a:spcPct val="0"/>
              </a:spcAft>
              <a:buFont typeface="Arial" panose="020B0604020202020204" pitchFamily="34" charset="0"/>
              <a:buChar char="•"/>
            </a:pPr>
            <a:endParaRPr lang="en-US" sz="2000" dirty="0">
              <a:solidFill>
                <a:srgbClr val="0D0D0D"/>
              </a:solidFill>
            </a:endParaRPr>
          </a:p>
        </p:txBody>
      </p:sp>
      <p:sp>
        <p:nvSpPr>
          <p:cNvPr id="5" name="TextBox 4"/>
          <p:cNvSpPr txBox="1"/>
          <p:nvPr/>
        </p:nvSpPr>
        <p:spPr>
          <a:xfrm>
            <a:off x="2368549" y="1660959"/>
            <a:ext cx="1332593" cy="646331"/>
          </a:xfrm>
          <a:prstGeom prst="rect">
            <a:avLst/>
          </a:prstGeom>
          <a:noFill/>
        </p:spPr>
        <p:txBody>
          <a:bodyPr wrap="square" rtlCol="0">
            <a:spAutoFit/>
          </a:bodyPr>
          <a:lstStyle/>
          <a:p>
            <a:r>
              <a:rPr lang="en-US" sz="3600" b="1" dirty="0">
                <a:solidFill>
                  <a:srgbClr val="696B73"/>
                </a:solidFill>
                <a:latin typeface="Arial" charset="0"/>
                <a:cs typeface="Arial" charset="0"/>
              </a:rPr>
              <a:t>TAX</a:t>
            </a:r>
            <a:endParaRPr lang="en-US" sz="3600" dirty="0"/>
          </a:p>
        </p:txBody>
      </p:sp>
      <p:sp>
        <p:nvSpPr>
          <p:cNvPr id="6" name="TextBox 5"/>
          <p:cNvSpPr txBox="1"/>
          <p:nvPr/>
        </p:nvSpPr>
        <p:spPr>
          <a:xfrm>
            <a:off x="7801791" y="1660959"/>
            <a:ext cx="2933700" cy="646331"/>
          </a:xfrm>
          <a:prstGeom prst="rect">
            <a:avLst/>
          </a:prstGeom>
          <a:noFill/>
        </p:spPr>
        <p:txBody>
          <a:bodyPr wrap="square" rtlCol="0">
            <a:spAutoFit/>
          </a:bodyPr>
          <a:lstStyle/>
          <a:p>
            <a:r>
              <a:rPr lang="en-US" sz="3600" b="1" dirty="0">
                <a:solidFill>
                  <a:srgbClr val="696B73"/>
                </a:solidFill>
                <a:latin typeface="Arial" charset="0"/>
                <a:cs typeface="Arial" charset="0"/>
              </a:rPr>
              <a:t>FREIGHT</a:t>
            </a:r>
            <a:endParaRPr lang="en-US" sz="3600" dirty="0"/>
          </a:p>
        </p:txBody>
      </p:sp>
      <p:sp>
        <p:nvSpPr>
          <p:cNvPr id="8" name="TextBox 7"/>
          <p:cNvSpPr txBox="1"/>
          <p:nvPr/>
        </p:nvSpPr>
        <p:spPr>
          <a:xfrm>
            <a:off x="2238103" y="1163974"/>
            <a:ext cx="7715794" cy="369332"/>
          </a:xfrm>
          <a:prstGeom prst="rect">
            <a:avLst/>
          </a:prstGeom>
          <a:noFill/>
        </p:spPr>
        <p:txBody>
          <a:bodyPr wrap="square" rtlCol="0">
            <a:spAutoFit/>
          </a:bodyPr>
          <a:lstStyle/>
          <a:p>
            <a:r>
              <a:rPr lang="en-US" b="1" i="1" dirty="0">
                <a:solidFill>
                  <a:srgbClr val="696B73"/>
                </a:solidFill>
                <a:latin typeface="Arial" charset="0"/>
                <a:cs typeface="Arial" charset="0"/>
              </a:rPr>
              <a:t>Used when Itemizing an expense with Goods, Tax/Freight</a:t>
            </a:r>
            <a:endParaRPr lang="en-US" dirty="0"/>
          </a:p>
        </p:txBody>
      </p:sp>
      <p:sp>
        <p:nvSpPr>
          <p:cNvPr id="9" name="Title 6"/>
          <p:cNvSpPr txBox="1">
            <a:spLocks/>
          </p:cNvSpPr>
          <p:nvPr/>
        </p:nvSpPr>
        <p:spPr bwMode="auto">
          <a:xfrm>
            <a:off x="2238103" y="304478"/>
            <a:ext cx="7364087" cy="785569"/>
          </a:xfrm>
          <a:prstGeom prst="rect">
            <a:avLst/>
          </a:prstGeo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lvl1pPr algn="ctr" defTabSz="457200" rtl="0" eaLnBrk="1" fontAlgn="base" hangingPunct="1">
              <a:spcBef>
                <a:spcPct val="0"/>
              </a:spcBef>
              <a:spcAft>
                <a:spcPct val="0"/>
              </a:spcAft>
              <a:defRPr sz="4400" kern="1200">
                <a:solidFill>
                  <a:schemeClr val="tx1"/>
                </a:solidFill>
                <a:latin typeface="+mj-lt"/>
                <a:ea typeface="ＭＳ Ｐゴシック" charset="0"/>
                <a:cs typeface="ＭＳ Ｐゴシック" charset="0"/>
              </a:defRPr>
            </a:lvl1pPr>
            <a:lvl2pPr algn="ctr" defTabSz="457200" rtl="0" eaLnBrk="1" fontAlgn="base" hangingPunct="1">
              <a:spcBef>
                <a:spcPct val="0"/>
              </a:spcBef>
              <a:spcAft>
                <a:spcPct val="0"/>
              </a:spcAft>
              <a:defRPr sz="4400">
                <a:solidFill>
                  <a:schemeClr val="tx1"/>
                </a:solidFill>
                <a:latin typeface="Arial" charset="0"/>
                <a:ea typeface="ＭＳ Ｐゴシック" charset="0"/>
                <a:cs typeface="ＭＳ Ｐゴシック" charset="0"/>
              </a:defRPr>
            </a:lvl2pPr>
            <a:lvl3pPr algn="ctr" defTabSz="457200" rtl="0" eaLnBrk="1" fontAlgn="base" hangingPunct="1">
              <a:spcBef>
                <a:spcPct val="0"/>
              </a:spcBef>
              <a:spcAft>
                <a:spcPct val="0"/>
              </a:spcAft>
              <a:defRPr sz="4400">
                <a:solidFill>
                  <a:schemeClr val="tx1"/>
                </a:solidFill>
                <a:latin typeface="Arial" charset="0"/>
                <a:ea typeface="ＭＳ Ｐゴシック" charset="0"/>
                <a:cs typeface="ＭＳ Ｐゴシック" charset="0"/>
              </a:defRPr>
            </a:lvl3pPr>
            <a:lvl4pPr algn="ctr" defTabSz="457200" rtl="0" eaLnBrk="1" fontAlgn="base" hangingPunct="1">
              <a:spcBef>
                <a:spcPct val="0"/>
              </a:spcBef>
              <a:spcAft>
                <a:spcPct val="0"/>
              </a:spcAft>
              <a:defRPr sz="4400">
                <a:solidFill>
                  <a:schemeClr val="tx1"/>
                </a:solidFill>
                <a:latin typeface="Arial" charset="0"/>
                <a:ea typeface="ＭＳ Ｐゴシック" charset="0"/>
                <a:cs typeface="ＭＳ Ｐゴシック" charset="0"/>
              </a:defRPr>
            </a:lvl4pPr>
            <a:lvl5pPr algn="ctr" defTabSz="457200" rtl="0" eaLnBrk="1" fontAlgn="base" hangingPunct="1">
              <a:spcBef>
                <a:spcPct val="0"/>
              </a:spcBef>
              <a:spcAft>
                <a:spcPct val="0"/>
              </a:spcAft>
              <a:defRPr sz="4400">
                <a:solidFill>
                  <a:schemeClr val="tx1"/>
                </a:solidFill>
                <a:latin typeface="Arial" charset="0"/>
                <a:ea typeface="ＭＳ Ｐゴシック" charset="0"/>
                <a:cs typeface="ＭＳ Ｐゴシック" charset="0"/>
              </a:defRPr>
            </a:lvl5pPr>
            <a:lvl6pPr marL="4572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6pPr>
            <a:lvl7pPr marL="9144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7pPr>
            <a:lvl8pPr marL="13716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8pPr>
            <a:lvl9pPr marL="18288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9pPr>
          </a:lstStyle>
          <a:p>
            <a:r>
              <a:rPr lang="en-US" sz="3500" b="1" dirty="0">
                <a:solidFill>
                  <a:srgbClr val="696B73"/>
                </a:solidFill>
                <a:latin typeface="Arial" charset="0"/>
                <a:cs typeface="Arial" charset="0"/>
              </a:rPr>
              <a:t>Z-PTA Allocation </a:t>
            </a:r>
            <a:r>
              <a:rPr lang="en-US" sz="2000" b="1" i="1" dirty="0">
                <a:solidFill>
                  <a:srgbClr val="696B73"/>
                </a:solidFill>
                <a:latin typeface="Arial" charset="0"/>
                <a:cs typeface="Arial" charset="0"/>
              </a:rPr>
              <a:t>(Dummy PTA)</a:t>
            </a:r>
            <a:endParaRPr lang="en-US" sz="3500" b="1" i="1" dirty="0">
              <a:solidFill>
                <a:srgbClr val="696B73"/>
              </a:solidFill>
              <a:latin typeface="Arial" charset="0"/>
              <a:cs typeface="Arial" charset="0"/>
            </a:endParaRPr>
          </a:p>
        </p:txBody>
      </p:sp>
    </p:spTree>
    <p:extLst>
      <p:ext uri="{BB962C8B-B14F-4D97-AF65-F5344CB8AC3E}">
        <p14:creationId xmlns:p14="http://schemas.microsoft.com/office/powerpoint/2010/main" val="242126860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16043754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3" name="Rectangle 2"/>
          <p:cNvSpPr/>
          <p:nvPr/>
        </p:nvSpPr>
        <p:spPr>
          <a:xfrm>
            <a:off x="2573383" y="1336765"/>
            <a:ext cx="7602584" cy="4548938"/>
          </a:xfrm>
          <a:prstGeom prst="rect">
            <a:avLst/>
          </a:prstGeom>
        </p:spPr>
        <p:txBody>
          <a:bodyPr wrap="square">
            <a:spAutoFit/>
          </a:bodyPr>
          <a:lstStyle/>
          <a:p>
            <a:pPr marL="457200" lvl="0" indent="-457200">
              <a:spcBef>
                <a:spcPct val="20000"/>
              </a:spcBef>
              <a:buFont typeface="Arial" panose="020B0604020202020204" pitchFamily="34" charset="0"/>
              <a:buChar char="•"/>
            </a:pPr>
            <a:r>
              <a:rPr lang="en-US" altLang="en-US" sz="2000" dirty="0">
                <a:solidFill>
                  <a:srgbClr val="76777B"/>
                </a:solidFill>
                <a:latin typeface="Calibri"/>
              </a:rPr>
              <a:t>CardQuest Workflow </a:t>
            </a:r>
          </a:p>
          <a:p>
            <a:pPr marL="457200" lvl="0" indent="-457200">
              <a:spcBef>
                <a:spcPct val="20000"/>
              </a:spcBef>
              <a:buFont typeface="Arial" panose="020B0604020202020204" pitchFamily="34" charset="0"/>
              <a:buChar char="•"/>
            </a:pPr>
            <a:r>
              <a:rPr lang="en-US" altLang="en-US" sz="2000" dirty="0">
                <a:solidFill>
                  <a:srgbClr val="76777B"/>
                </a:solidFill>
                <a:latin typeface="Calibri"/>
              </a:rPr>
              <a:t>Logging On</a:t>
            </a:r>
          </a:p>
          <a:p>
            <a:pPr marL="457200" indent="-457200">
              <a:spcBef>
                <a:spcPct val="20000"/>
              </a:spcBef>
              <a:buFont typeface="Arial" panose="020B0604020202020204" pitchFamily="34" charset="0"/>
              <a:buChar char="•"/>
            </a:pPr>
            <a:r>
              <a:rPr lang="en-US" altLang="en-US" sz="2000" dirty="0">
                <a:solidFill>
                  <a:srgbClr val="76777B"/>
                </a:solidFill>
                <a:latin typeface="Calibri"/>
              </a:rPr>
              <a:t>General Overview: </a:t>
            </a:r>
          </a:p>
          <a:p>
            <a:pPr marL="914400" lvl="1" indent="-457200">
              <a:spcBef>
                <a:spcPct val="20000"/>
              </a:spcBef>
              <a:buFont typeface="Wingdings" panose="05000000000000000000" pitchFamily="2" charset="2"/>
              <a:buChar char="Ø"/>
            </a:pPr>
            <a:r>
              <a:rPr lang="en-US" altLang="en-US" sz="2000" dirty="0">
                <a:solidFill>
                  <a:srgbClr val="76777B"/>
                </a:solidFill>
                <a:latin typeface="Calibri"/>
              </a:rPr>
              <a:t>User Profiles and </a:t>
            </a:r>
            <a:r>
              <a:rPr lang="en-US" altLang="en-US" sz="2000" dirty="0" smtClean="0">
                <a:solidFill>
                  <a:srgbClr val="76777B"/>
                </a:solidFill>
                <a:latin typeface="Calibri"/>
              </a:rPr>
              <a:t>Receipts</a:t>
            </a:r>
            <a:endParaRPr lang="en-US" altLang="en-US" sz="2000" dirty="0">
              <a:solidFill>
                <a:srgbClr val="76777B"/>
              </a:solidFill>
              <a:latin typeface="Calibri"/>
            </a:endParaRPr>
          </a:p>
          <a:p>
            <a:pPr marL="914400" lvl="1" indent="-457200">
              <a:spcBef>
                <a:spcPct val="20000"/>
              </a:spcBef>
              <a:buFont typeface="Wingdings" panose="05000000000000000000" pitchFamily="2" charset="2"/>
              <a:buChar char="Ø"/>
            </a:pPr>
            <a:r>
              <a:rPr lang="en-US" altLang="en-US" sz="2000" dirty="0">
                <a:solidFill>
                  <a:srgbClr val="76777B"/>
                </a:solidFill>
                <a:latin typeface="Calibri"/>
              </a:rPr>
              <a:t>Expense Types </a:t>
            </a:r>
          </a:p>
          <a:p>
            <a:pPr marL="1371600" lvl="2" indent="-457200">
              <a:spcBef>
                <a:spcPct val="20000"/>
              </a:spcBef>
              <a:buFont typeface="Courier New" panose="02070309020205020404" pitchFamily="49" charset="0"/>
              <a:buChar char="o"/>
            </a:pPr>
            <a:r>
              <a:rPr lang="en-US" altLang="en-US" sz="2000" dirty="0">
                <a:solidFill>
                  <a:srgbClr val="76777B"/>
                </a:solidFill>
                <a:latin typeface="Calibri"/>
              </a:rPr>
              <a:t>Simple vs Itemized</a:t>
            </a:r>
          </a:p>
          <a:p>
            <a:pPr marL="1371600" lvl="2" indent="-457200">
              <a:spcBef>
                <a:spcPct val="20000"/>
              </a:spcBef>
              <a:buFont typeface="Courier New" panose="02070309020205020404" pitchFamily="49" charset="0"/>
              <a:buChar char="o"/>
            </a:pPr>
            <a:r>
              <a:rPr lang="en-US" altLang="en-US" sz="2000" dirty="0">
                <a:solidFill>
                  <a:srgbClr val="76777B"/>
                </a:solidFill>
                <a:latin typeface="Calibri"/>
              </a:rPr>
              <a:t>Gifts &amp; Awards</a:t>
            </a:r>
          </a:p>
          <a:p>
            <a:pPr marL="1371600" lvl="2" indent="-457200">
              <a:spcBef>
                <a:spcPct val="20000"/>
              </a:spcBef>
              <a:buFont typeface="Courier New" panose="02070309020205020404" pitchFamily="49" charset="0"/>
              <a:buChar char="o"/>
            </a:pPr>
            <a:r>
              <a:rPr lang="en-US" altLang="en-US" sz="2000" dirty="0">
                <a:solidFill>
                  <a:srgbClr val="76777B"/>
                </a:solidFill>
                <a:latin typeface="Calibri"/>
              </a:rPr>
              <a:t>Z-PTA Allocation</a:t>
            </a:r>
          </a:p>
          <a:p>
            <a:pPr marL="457200" indent="-457200">
              <a:spcBef>
                <a:spcPct val="20000"/>
              </a:spcBef>
              <a:buFont typeface="Arial" panose="020B0604020202020204" pitchFamily="34" charset="0"/>
              <a:buChar char="•"/>
            </a:pPr>
            <a:r>
              <a:rPr lang="en-US" altLang="en-US" sz="2000" dirty="0">
                <a:solidFill>
                  <a:srgbClr val="76777B"/>
                </a:solidFill>
                <a:latin typeface="Calibri"/>
              </a:rPr>
              <a:t>Go Live: Review Goods Simple, Itemized, Z-PTA, Gift/Awards, Adding Receipts, Review &amp; Submit</a:t>
            </a:r>
          </a:p>
          <a:p>
            <a:pPr marL="457200" indent="-457200">
              <a:spcBef>
                <a:spcPct val="20000"/>
              </a:spcBef>
              <a:buFont typeface="Arial" panose="020B0604020202020204" pitchFamily="34" charset="0"/>
              <a:buChar char="•"/>
            </a:pPr>
            <a:r>
              <a:rPr lang="en-US" altLang="en-US" sz="2000" dirty="0">
                <a:solidFill>
                  <a:srgbClr val="76777B"/>
                </a:solidFill>
                <a:latin typeface="Calibri"/>
              </a:rPr>
              <a:t>Online Tools </a:t>
            </a:r>
          </a:p>
          <a:p>
            <a:pPr marL="1371600" lvl="2" indent="-457200">
              <a:spcBef>
                <a:spcPct val="20000"/>
              </a:spcBef>
              <a:buFont typeface="Courier New" panose="02070309020205020404" pitchFamily="49" charset="0"/>
              <a:buChar char="o"/>
            </a:pPr>
            <a:endParaRPr lang="en-US" altLang="en-US" sz="2800" dirty="0">
              <a:solidFill>
                <a:srgbClr val="76777B"/>
              </a:solidFill>
              <a:latin typeface="Calibri"/>
            </a:endParaRPr>
          </a:p>
        </p:txBody>
      </p:sp>
      <p:sp>
        <p:nvSpPr>
          <p:cNvPr id="4" name="Title 6"/>
          <p:cNvSpPr txBox="1">
            <a:spLocks/>
          </p:cNvSpPr>
          <p:nvPr/>
        </p:nvSpPr>
        <p:spPr bwMode="auto">
          <a:xfrm>
            <a:off x="1636491" y="443109"/>
            <a:ext cx="7304443" cy="785569"/>
          </a:xfrm>
          <a:prstGeom prst="rect">
            <a:avLst/>
          </a:prstGeo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lvl1pPr algn="ctr" defTabSz="457200" rtl="0" eaLnBrk="1" fontAlgn="base" hangingPunct="1">
              <a:spcBef>
                <a:spcPct val="0"/>
              </a:spcBef>
              <a:spcAft>
                <a:spcPct val="0"/>
              </a:spcAft>
              <a:defRPr sz="4400" kern="1200">
                <a:solidFill>
                  <a:schemeClr val="tx1"/>
                </a:solidFill>
                <a:latin typeface="+mj-lt"/>
                <a:ea typeface="ＭＳ Ｐゴシック" charset="0"/>
                <a:cs typeface="ＭＳ Ｐゴシック" charset="0"/>
              </a:defRPr>
            </a:lvl1pPr>
            <a:lvl2pPr algn="ctr" defTabSz="457200" rtl="0" eaLnBrk="1" fontAlgn="base" hangingPunct="1">
              <a:spcBef>
                <a:spcPct val="0"/>
              </a:spcBef>
              <a:spcAft>
                <a:spcPct val="0"/>
              </a:spcAft>
              <a:defRPr sz="4400">
                <a:solidFill>
                  <a:schemeClr val="tx1"/>
                </a:solidFill>
                <a:latin typeface="Arial" charset="0"/>
                <a:ea typeface="ＭＳ Ｐゴシック" charset="0"/>
                <a:cs typeface="ＭＳ Ｐゴシック" charset="0"/>
              </a:defRPr>
            </a:lvl2pPr>
            <a:lvl3pPr algn="ctr" defTabSz="457200" rtl="0" eaLnBrk="1" fontAlgn="base" hangingPunct="1">
              <a:spcBef>
                <a:spcPct val="0"/>
              </a:spcBef>
              <a:spcAft>
                <a:spcPct val="0"/>
              </a:spcAft>
              <a:defRPr sz="4400">
                <a:solidFill>
                  <a:schemeClr val="tx1"/>
                </a:solidFill>
                <a:latin typeface="Arial" charset="0"/>
                <a:ea typeface="ＭＳ Ｐゴシック" charset="0"/>
                <a:cs typeface="ＭＳ Ｐゴシック" charset="0"/>
              </a:defRPr>
            </a:lvl3pPr>
            <a:lvl4pPr algn="ctr" defTabSz="457200" rtl="0" eaLnBrk="1" fontAlgn="base" hangingPunct="1">
              <a:spcBef>
                <a:spcPct val="0"/>
              </a:spcBef>
              <a:spcAft>
                <a:spcPct val="0"/>
              </a:spcAft>
              <a:defRPr sz="4400">
                <a:solidFill>
                  <a:schemeClr val="tx1"/>
                </a:solidFill>
                <a:latin typeface="Arial" charset="0"/>
                <a:ea typeface="ＭＳ Ｐゴシック" charset="0"/>
                <a:cs typeface="ＭＳ Ｐゴシック" charset="0"/>
              </a:defRPr>
            </a:lvl4pPr>
            <a:lvl5pPr algn="ctr" defTabSz="457200" rtl="0" eaLnBrk="1" fontAlgn="base" hangingPunct="1">
              <a:spcBef>
                <a:spcPct val="0"/>
              </a:spcBef>
              <a:spcAft>
                <a:spcPct val="0"/>
              </a:spcAft>
              <a:defRPr sz="4400">
                <a:solidFill>
                  <a:schemeClr val="tx1"/>
                </a:solidFill>
                <a:latin typeface="Arial" charset="0"/>
                <a:ea typeface="ＭＳ Ｐゴシック" charset="0"/>
                <a:cs typeface="ＭＳ Ｐゴシック" charset="0"/>
              </a:defRPr>
            </a:lvl5pPr>
            <a:lvl6pPr marL="4572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6pPr>
            <a:lvl7pPr marL="9144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7pPr>
            <a:lvl8pPr marL="13716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8pPr>
            <a:lvl9pPr marL="18288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9pPr>
          </a:lstStyle>
          <a:p>
            <a:r>
              <a:rPr lang="en-US" b="1" dirty="0">
                <a:solidFill>
                  <a:srgbClr val="696B73"/>
                </a:solidFill>
                <a:latin typeface="Arial" charset="0"/>
                <a:cs typeface="Arial" charset="0"/>
              </a:rPr>
              <a:t>Agenda</a:t>
            </a:r>
          </a:p>
        </p:txBody>
      </p:sp>
    </p:spTree>
    <p:extLst>
      <p:ext uri="{BB962C8B-B14F-4D97-AF65-F5344CB8AC3E}">
        <p14:creationId xmlns:p14="http://schemas.microsoft.com/office/powerpoint/2010/main" val="335480193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4" name="Content Placeholder 2"/>
          <p:cNvSpPr txBox="1">
            <a:spLocks/>
          </p:cNvSpPr>
          <p:nvPr/>
        </p:nvSpPr>
        <p:spPr>
          <a:xfrm>
            <a:off x="1962150" y="2076450"/>
            <a:ext cx="8229600" cy="3394472"/>
          </a:xfrm>
          <a:prstGeom prst="rect">
            <a:avLst/>
          </a:prstGeom>
        </p:spPr>
        <p:txBody>
          <a:bodyPr>
            <a:normAutofit/>
          </a:bodyPr>
          <a:lstStyle>
            <a:lvl1pPr marL="0" indent="0" algn="ctr" defTabSz="457200" rtl="0" eaLnBrk="1" fontAlgn="base" hangingPunct="1">
              <a:spcBef>
                <a:spcPct val="20000"/>
              </a:spcBef>
              <a:spcAft>
                <a:spcPct val="0"/>
              </a:spcAft>
              <a:buFont typeface="Arial" charset="0"/>
              <a:buNone/>
              <a:defRPr sz="3200" kern="1200">
                <a:solidFill>
                  <a:schemeClr val="tx1">
                    <a:tint val="75000"/>
                  </a:schemeClr>
                </a:solidFill>
                <a:latin typeface="+mn-lt"/>
                <a:ea typeface="ＭＳ Ｐゴシック" charset="0"/>
                <a:cs typeface="ＭＳ Ｐゴシック" charset="0"/>
              </a:defRPr>
            </a:lvl1pPr>
            <a:lvl2pPr marL="457200" indent="0" algn="ctr" defTabSz="457200" rtl="0" eaLnBrk="1" fontAlgn="base" hangingPunct="1">
              <a:spcBef>
                <a:spcPct val="20000"/>
              </a:spcBef>
              <a:spcAft>
                <a:spcPct val="0"/>
              </a:spcAft>
              <a:buFont typeface="Arial" charset="0"/>
              <a:buNone/>
              <a:defRPr sz="2800" kern="1200">
                <a:solidFill>
                  <a:schemeClr val="tx1">
                    <a:tint val="75000"/>
                  </a:schemeClr>
                </a:solidFill>
                <a:latin typeface="+mn-lt"/>
                <a:ea typeface="ＭＳ Ｐゴシック" charset="0"/>
                <a:cs typeface="+mn-cs"/>
              </a:defRPr>
            </a:lvl2pPr>
            <a:lvl3pPr marL="914400" indent="0" algn="ctr" defTabSz="457200" rtl="0" eaLnBrk="1" fontAlgn="base" hangingPunct="1">
              <a:spcBef>
                <a:spcPct val="20000"/>
              </a:spcBef>
              <a:spcAft>
                <a:spcPct val="0"/>
              </a:spcAft>
              <a:buFont typeface="Arial" charset="0"/>
              <a:buNone/>
              <a:defRPr sz="2400" kern="1200">
                <a:solidFill>
                  <a:schemeClr val="tx1">
                    <a:tint val="75000"/>
                  </a:schemeClr>
                </a:solidFill>
                <a:latin typeface="+mn-lt"/>
                <a:ea typeface="ＭＳ Ｐゴシック" charset="0"/>
                <a:cs typeface="+mn-cs"/>
              </a:defRPr>
            </a:lvl3pPr>
            <a:lvl4pPr marL="1371600" indent="0" algn="ctr" defTabSz="457200" rtl="0" eaLnBrk="1" fontAlgn="base" hangingPunct="1">
              <a:spcBef>
                <a:spcPct val="20000"/>
              </a:spcBef>
              <a:spcAft>
                <a:spcPct val="0"/>
              </a:spcAft>
              <a:buFont typeface="Arial" charset="0"/>
              <a:buNone/>
              <a:defRPr sz="2000" kern="1200">
                <a:solidFill>
                  <a:schemeClr val="tx1">
                    <a:tint val="75000"/>
                  </a:schemeClr>
                </a:solidFill>
                <a:latin typeface="+mn-lt"/>
                <a:ea typeface="ＭＳ Ｐゴシック" charset="0"/>
                <a:cs typeface="+mn-cs"/>
              </a:defRPr>
            </a:lvl4pPr>
            <a:lvl5pPr marL="1828800" indent="0" algn="ctr" defTabSz="457200" rtl="0" eaLnBrk="1" fontAlgn="base" hangingPunct="1">
              <a:spcBef>
                <a:spcPct val="20000"/>
              </a:spcBef>
              <a:spcAft>
                <a:spcPct val="0"/>
              </a:spcAft>
              <a:buFont typeface="Arial" charset="0"/>
              <a:buNone/>
              <a:defRPr sz="2000" kern="1200">
                <a:solidFill>
                  <a:schemeClr val="tx1">
                    <a:tint val="75000"/>
                  </a:schemeClr>
                </a:solidFill>
                <a:latin typeface="+mn-lt"/>
                <a:ea typeface="ＭＳ Ｐゴシック" charset="0"/>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endParaRPr lang="en-US" altLang="en-US">
              <a:solidFill>
                <a:srgbClr val="76777B"/>
              </a:solidFill>
            </a:endParaRPr>
          </a:p>
          <a:p>
            <a:endParaRPr lang="en-US" altLang="en-US" dirty="0">
              <a:solidFill>
                <a:srgbClr val="76777B"/>
              </a:solidFill>
            </a:endParaRPr>
          </a:p>
        </p:txBody>
      </p:sp>
      <p:sp>
        <p:nvSpPr>
          <p:cNvPr id="10" name="Oval 9"/>
          <p:cNvSpPr/>
          <p:nvPr/>
        </p:nvSpPr>
        <p:spPr>
          <a:xfrm>
            <a:off x="4540295" y="2416924"/>
            <a:ext cx="3073309" cy="2713524"/>
          </a:xfrm>
          <a:prstGeom prst="ellipse">
            <a:avLst/>
          </a:prstGeom>
          <a:solidFill>
            <a:srgbClr val="FF6E1E"/>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w="0"/>
              <a:solidFill>
                <a:schemeClr val="tx1"/>
              </a:solidFill>
              <a:effectLst>
                <a:outerShdw blurRad="38100" dist="19050" dir="2700000" algn="tl" rotWithShape="0">
                  <a:schemeClr val="dk1">
                    <a:alpha val="40000"/>
                  </a:schemeClr>
                </a:outerShdw>
              </a:effectLst>
            </a:endParaRPr>
          </a:p>
        </p:txBody>
      </p:sp>
      <p:sp>
        <p:nvSpPr>
          <p:cNvPr id="11" name="TextBox 10"/>
          <p:cNvSpPr txBox="1"/>
          <p:nvPr/>
        </p:nvSpPr>
        <p:spPr>
          <a:xfrm>
            <a:off x="4653780" y="3201479"/>
            <a:ext cx="2832598" cy="1323439"/>
          </a:xfrm>
          <a:prstGeom prst="rect">
            <a:avLst/>
          </a:prstGeom>
          <a:noFill/>
        </p:spPr>
        <p:txBody>
          <a:bodyPr wrap="square" rtlCol="0">
            <a:spAutoFit/>
          </a:bodyPr>
          <a:lstStyle/>
          <a:p>
            <a:pPr algn="ctr"/>
            <a:r>
              <a:rPr lang="en-US" sz="4000" b="1" dirty="0">
                <a:solidFill>
                  <a:schemeClr val="bg1"/>
                </a:solidFill>
              </a:rPr>
              <a:t>Logging On</a:t>
            </a:r>
          </a:p>
        </p:txBody>
      </p:sp>
      <p:pic>
        <p:nvPicPr>
          <p:cNvPr id="24" name="Picture 2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36041" y="466161"/>
            <a:ext cx="3677483" cy="469466"/>
          </a:xfrm>
          <a:prstGeom prst="rect">
            <a:avLst/>
          </a:prstGeom>
        </p:spPr>
      </p:pic>
    </p:spTree>
    <p:extLst>
      <p:ext uri="{BB962C8B-B14F-4D97-AF65-F5344CB8AC3E}">
        <p14:creationId xmlns:p14="http://schemas.microsoft.com/office/powerpoint/2010/main" val="111216100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10" name="TextBox 9"/>
          <p:cNvSpPr txBox="1"/>
          <p:nvPr/>
        </p:nvSpPr>
        <p:spPr>
          <a:xfrm>
            <a:off x="704850" y="3240709"/>
            <a:ext cx="3048000" cy="1077218"/>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r>
              <a:rPr lang="en-US" sz="1600" dirty="0">
                <a:solidFill>
                  <a:prstClr val="black"/>
                </a:solidFill>
                <a:hlinkClick r:id="rId4"/>
              </a:rPr>
              <a:t>https://access.caltech.edu</a:t>
            </a:r>
            <a:endParaRPr lang="en-US" sz="1600" dirty="0">
              <a:solidFill>
                <a:prstClr val="black"/>
              </a:solidFill>
            </a:endParaRPr>
          </a:p>
          <a:p>
            <a:endParaRPr lang="en-US" sz="1600" dirty="0">
              <a:solidFill>
                <a:prstClr val="black"/>
              </a:solidFill>
            </a:endParaRPr>
          </a:p>
          <a:p>
            <a:r>
              <a:rPr lang="en-US" sz="1600" dirty="0">
                <a:solidFill>
                  <a:prstClr val="black"/>
                </a:solidFill>
              </a:rPr>
              <a:t>Username: </a:t>
            </a:r>
            <a:r>
              <a:rPr lang="en-US" sz="1600" dirty="0">
                <a:solidFill>
                  <a:srgbClr val="0000FF"/>
                </a:solidFill>
              </a:rPr>
              <a:t>access username</a:t>
            </a:r>
          </a:p>
          <a:p>
            <a:r>
              <a:rPr lang="en-US" sz="1600" dirty="0">
                <a:solidFill>
                  <a:prstClr val="black"/>
                </a:solidFill>
              </a:rPr>
              <a:t>Password:  </a:t>
            </a:r>
            <a:r>
              <a:rPr lang="en-US" sz="1600" dirty="0">
                <a:solidFill>
                  <a:srgbClr val="0000FF"/>
                </a:solidFill>
              </a:rPr>
              <a:t>access password </a:t>
            </a:r>
          </a:p>
        </p:txBody>
      </p:sp>
      <p:pic>
        <p:nvPicPr>
          <p:cNvPr id="11" name="Picture 10"/>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181475" y="1964535"/>
            <a:ext cx="7324725" cy="3636882"/>
          </a:xfrm>
          <a:prstGeom prst="rect">
            <a:avLst/>
          </a:prstGeom>
          <a:ln/>
        </p:spPr>
        <p:style>
          <a:lnRef idx="1">
            <a:schemeClr val="accent1"/>
          </a:lnRef>
          <a:fillRef idx="3">
            <a:schemeClr val="accent1"/>
          </a:fillRef>
          <a:effectRef idx="2">
            <a:schemeClr val="accent1"/>
          </a:effectRef>
          <a:fontRef idx="minor">
            <a:schemeClr val="lt1"/>
          </a:fontRef>
        </p:style>
      </p:pic>
      <p:sp>
        <p:nvSpPr>
          <p:cNvPr id="2" name="Rounded Rectangle 1"/>
          <p:cNvSpPr/>
          <p:nvPr/>
        </p:nvSpPr>
        <p:spPr>
          <a:xfrm>
            <a:off x="9318567" y="4796444"/>
            <a:ext cx="1280160" cy="216131"/>
          </a:xfrm>
          <a:prstGeom prst="roundRect">
            <a:avLst/>
          </a:prstGeom>
          <a:noFill/>
          <a:ln w="28575">
            <a:solidFill>
              <a:srgbClr val="C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4" name="Straight Arrow Connector 3"/>
          <p:cNvCxnSpPr/>
          <p:nvPr/>
        </p:nvCxnSpPr>
        <p:spPr>
          <a:xfrm>
            <a:off x="8129847" y="4317927"/>
            <a:ext cx="1113906" cy="553331"/>
          </a:xfrm>
          <a:prstGeom prst="straightConnector1">
            <a:avLst/>
          </a:prstGeom>
          <a:ln>
            <a:solidFill>
              <a:schemeClr val="tx1"/>
            </a:solidFill>
            <a:tailEnd type="triangle"/>
          </a:ln>
        </p:spPr>
        <p:style>
          <a:lnRef idx="2">
            <a:schemeClr val="accent1"/>
          </a:lnRef>
          <a:fillRef idx="0">
            <a:schemeClr val="accent1"/>
          </a:fillRef>
          <a:effectRef idx="1">
            <a:schemeClr val="accent1"/>
          </a:effectRef>
          <a:fontRef idx="minor">
            <a:schemeClr val="tx1"/>
          </a:fontRef>
        </p:style>
      </p:cxnSp>
      <p:sp>
        <p:nvSpPr>
          <p:cNvPr id="8" name="Title 6"/>
          <p:cNvSpPr txBox="1">
            <a:spLocks/>
          </p:cNvSpPr>
          <p:nvPr/>
        </p:nvSpPr>
        <p:spPr bwMode="auto">
          <a:xfrm>
            <a:off x="1540696" y="650167"/>
            <a:ext cx="7304443" cy="785569"/>
          </a:xfrm>
          <a:prstGeom prst="rect">
            <a:avLst/>
          </a:prstGeo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lvl1pPr algn="ctr" defTabSz="457200" rtl="0" eaLnBrk="1" fontAlgn="base" hangingPunct="1">
              <a:spcBef>
                <a:spcPct val="0"/>
              </a:spcBef>
              <a:spcAft>
                <a:spcPct val="0"/>
              </a:spcAft>
              <a:defRPr sz="4400" kern="1200">
                <a:solidFill>
                  <a:schemeClr val="tx1"/>
                </a:solidFill>
                <a:latin typeface="+mj-lt"/>
                <a:ea typeface="ＭＳ Ｐゴシック" charset="0"/>
                <a:cs typeface="ＭＳ Ｐゴシック" charset="0"/>
              </a:defRPr>
            </a:lvl1pPr>
            <a:lvl2pPr algn="ctr" defTabSz="457200" rtl="0" eaLnBrk="1" fontAlgn="base" hangingPunct="1">
              <a:spcBef>
                <a:spcPct val="0"/>
              </a:spcBef>
              <a:spcAft>
                <a:spcPct val="0"/>
              </a:spcAft>
              <a:defRPr sz="4400">
                <a:solidFill>
                  <a:schemeClr val="tx1"/>
                </a:solidFill>
                <a:latin typeface="Arial" charset="0"/>
                <a:ea typeface="ＭＳ Ｐゴシック" charset="0"/>
                <a:cs typeface="ＭＳ Ｐゴシック" charset="0"/>
              </a:defRPr>
            </a:lvl2pPr>
            <a:lvl3pPr algn="ctr" defTabSz="457200" rtl="0" eaLnBrk="1" fontAlgn="base" hangingPunct="1">
              <a:spcBef>
                <a:spcPct val="0"/>
              </a:spcBef>
              <a:spcAft>
                <a:spcPct val="0"/>
              </a:spcAft>
              <a:defRPr sz="4400">
                <a:solidFill>
                  <a:schemeClr val="tx1"/>
                </a:solidFill>
                <a:latin typeface="Arial" charset="0"/>
                <a:ea typeface="ＭＳ Ｐゴシック" charset="0"/>
                <a:cs typeface="ＭＳ Ｐゴシック" charset="0"/>
              </a:defRPr>
            </a:lvl3pPr>
            <a:lvl4pPr algn="ctr" defTabSz="457200" rtl="0" eaLnBrk="1" fontAlgn="base" hangingPunct="1">
              <a:spcBef>
                <a:spcPct val="0"/>
              </a:spcBef>
              <a:spcAft>
                <a:spcPct val="0"/>
              </a:spcAft>
              <a:defRPr sz="4400">
                <a:solidFill>
                  <a:schemeClr val="tx1"/>
                </a:solidFill>
                <a:latin typeface="Arial" charset="0"/>
                <a:ea typeface="ＭＳ Ｐゴシック" charset="0"/>
                <a:cs typeface="ＭＳ Ｐゴシック" charset="0"/>
              </a:defRPr>
            </a:lvl4pPr>
            <a:lvl5pPr algn="ctr" defTabSz="457200" rtl="0" eaLnBrk="1" fontAlgn="base" hangingPunct="1">
              <a:spcBef>
                <a:spcPct val="0"/>
              </a:spcBef>
              <a:spcAft>
                <a:spcPct val="0"/>
              </a:spcAft>
              <a:defRPr sz="4400">
                <a:solidFill>
                  <a:schemeClr val="tx1"/>
                </a:solidFill>
                <a:latin typeface="Arial" charset="0"/>
                <a:ea typeface="ＭＳ Ｐゴシック" charset="0"/>
                <a:cs typeface="ＭＳ Ｐゴシック" charset="0"/>
              </a:defRPr>
            </a:lvl5pPr>
            <a:lvl6pPr marL="4572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6pPr>
            <a:lvl7pPr marL="9144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7pPr>
            <a:lvl8pPr marL="13716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8pPr>
            <a:lvl9pPr marL="18288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9pPr>
          </a:lstStyle>
          <a:p>
            <a:r>
              <a:rPr lang="en-US" b="1" dirty="0">
                <a:solidFill>
                  <a:srgbClr val="696B73"/>
                </a:solidFill>
                <a:latin typeface="Arial" charset="0"/>
                <a:cs typeface="Arial" charset="0"/>
              </a:rPr>
              <a:t>User Log In</a:t>
            </a:r>
          </a:p>
        </p:txBody>
      </p:sp>
    </p:spTree>
    <p:extLst>
      <p:ext uri="{BB962C8B-B14F-4D97-AF65-F5344CB8AC3E}">
        <p14:creationId xmlns:p14="http://schemas.microsoft.com/office/powerpoint/2010/main" val="144208148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4" name="Content Placeholder 2"/>
          <p:cNvSpPr txBox="1">
            <a:spLocks/>
          </p:cNvSpPr>
          <p:nvPr/>
        </p:nvSpPr>
        <p:spPr>
          <a:xfrm>
            <a:off x="1962150" y="2076450"/>
            <a:ext cx="8229600" cy="3394472"/>
          </a:xfrm>
          <a:prstGeom prst="rect">
            <a:avLst/>
          </a:prstGeom>
        </p:spPr>
        <p:txBody>
          <a:bodyPr>
            <a:normAutofit/>
          </a:bodyPr>
          <a:lstStyle>
            <a:lvl1pPr marL="0" indent="0" algn="ctr" defTabSz="457200" rtl="0" eaLnBrk="1" fontAlgn="base" hangingPunct="1">
              <a:spcBef>
                <a:spcPct val="20000"/>
              </a:spcBef>
              <a:spcAft>
                <a:spcPct val="0"/>
              </a:spcAft>
              <a:buFont typeface="Arial" charset="0"/>
              <a:buNone/>
              <a:defRPr sz="3200" kern="1200">
                <a:solidFill>
                  <a:schemeClr val="tx1">
                    <a:tint val="75000"/>
                  </a:schemeClr>
                </a:solidFill>
                <a:latin typeface="+mn-lt"/>
                <a:ea typeface="ＭＳ Ｐゴシック" charset="0"/>
                <a:cs typeface="ＭＳ Ｐゴシック" charset="0"/>
              </a:defRPr>
            </a:lvl1pPr>
            <a:lvl2pPr marL="457200" indent="0" algn="ctr" defTabSz="457200" rtl="0" eaLnBrk="1" fontAlgn="base" hangingPunct="1">
              <a:spcBef>
                <a:spcPct val="20000"/>
              </a:spcBef>
              <a:spcAft>
                <a:spcPct val="0"/>
              </a:spcAft>
              <a:buFont typeface="Arial" charset="0"/>
              <a:buNone/>
              <a:defRPr sz="2800" kern="1200">
                <a:solidFill>
                  <a:schemeClr val="tx1">
                    <a:tint val="75000"/>
                  </a:schemeClr>
                </a:solidFill>
                <a:latin typeface="+mn-lt"/>
                <a:ea typeface="ＭＳ Ｐゴシック" charset="0"/>
                <a:cs typeface="+mn-cs"/>
              </a:defRPr>
            </a:lvl2pPr>
            <a:lvl3pPr marL="914400" indent="0" algn="ctr" defTabSz="457200" rtl="0" eaLnBrk="1" fontAlgn="base" hangingPunct="1">
              <a:spcBef>
                <a:spcPct val="20000"/>
              </a:spcBef>
              <a:spcAft>
                <a:spcPct val="0"/>
              </a:spcAft>
              <a:buFont typeface="Arial" charset="0"/>
              <a:buNone/>
              <a:defRPr sz="2400" kern="1200">
                <a:solidFill>
                  <a:schemeClr val="tx1">
                    <a:tint val="75000"/>
                  </a:schemeClr>
                </a:solidFill>
                <a:latin typeface="+mn-lt"/>
                <a:ea typeface="ＭＳ Ｐゴシック" charset="0"/>
                <a:cs typeface="+mn-cs"/>
              </a:defRPr>
            </a:lvl3pPr>
            <a:lvl4pPr marL="1371600" indent="0" algn="ctr" defTabSz="457200" rtl="0" eaLnBrk="1" fontAlgn="base" hangingPunct="1">
              <a:spcBef>
                <a:spcPct val="20000"/>
              </a:spcBef>
              <a:spcAft>
                <a:spcPct val="0"/>
              </a:spcAft>
              <a:buFont typeface="Arial" charset="0"/>
              <a:buNone/>
              <a:defRPr sz="2000" kern="1200">
                <a:solidFill>
                  <a:schemeClr val="tx1">
                    <a:tint val="75000"/>
                  </a:schemeClr>
                </a:solidFill>
                <a:latin typeface="+mn-lt"/>
                <a:ea typeface="ＭＳ Ｐゴシック" charset="0"/>
                <a:cs typeface="+mn-cs"/>
              </a:defRPr>
            </a:lvl4pPr>
            <a:lvl5pPr marL="1828800" indent="0" algn="ctr" defTabSz="457200" rtl="0" eaLnBrk="1" fontAlgn="base" hangingPunct="1">
              <a:spcBef>
                <a:spcPct val="20000"/>
              </a:spcBef>
              <a:spcAft>
                <a:spcPct val="0"/>
              </a:spcAft>
              <a:buFont typeface="Arial" charset="0"/>
              <a:buNone/>
              <a:defRPr sz="2000" kern="1200">
                <a:solidFill>
                  <a:schemeClr val="tx1">
                    <a:tint val="75000"/>
                  </a:schemeClr>
                </a:solidFill>
                <a:latin typeface="+mn-lt"/>
                <a:ea typeface="ＭＳ Ｐゴシック" charset="0"/>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endParaRPr lang="en-US" altLang="en-US">
              <a:solidFill>
                <a:srgbClr val="76777B"/>
              </a:solidFill>
            </a:endParaRPr>
          </a:p>
          <a:p>
            <a:endParaRPr lang="en-US" altLang="en-US" dirty="0">
              <a:solidFill>
                <a:srgbClr val="76777B"/>
              </a:solidFill>
            </a:endParaRPr>
          </a:p>
        </p:txBody>
      </p:sp>
      <p:sp>
        <p:nvSpPr>
          <p:cNvPr id="24" name="Oval 23"/>
          <p:cNvSpPr/>
          <p:nvPr/>
        </p:nvSpPr>
        <p:spPr>
          <a:xfrm>
            <a:off x="4306898" y="1793966"/>
            <a:ext cx="3190671" cy="2403565"/>
          </a:xfrm>
          <a:prstGeom prst="ellipse">
            <a:avLst/>
          </a:prstGeom>
          <a:solidFill>
            <a:srgbClr val="FF6E1E"/>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w="0"/>
              <a:solidFill>
                <a:schemeClr val="tx1"/>
              </a:solidFill>
              <a:effectLst>
                <a:outerShdw blurRad="38100" dist="19050" dir="2700000" algn="tl" rotWithShape="0">
                  <a:schemeClr val="dk1">
                    <a:alpha val="40000"/>
                  </a:schemeClr>
                </a:outerShdw>
              </a:effectLst>
            </a:endParaRPr>
          </a:p>
        </p:txBody>
      </p:sp>
      <p:sp>
        <p:nvSpPr>
          <p:cNvPr id="25" name="TextBox 24"/>
          <p:cNvSpPr txBox="1"/>
          <p:nvPr/>
        </p:nvSpPr>
        <p:spPr>
          <a:xfrm>
            <a:off x="4485934" y="2217278"/>
            <a:ext cx="2832598" cy="1323439"/>
          </a:xfrm>
          <a:prstGeom prst="rect">
            <a:avLst/>
          </a:prstGeom>
          <a:noFill/>
        </p:spPr>
        <p:txBody>
          <a:bodyPr wrap="square" rtlCol="0">
            <a:spAutoFit/>
          </a:bodyPr>
          <a:lstStyle/>
          <a:p>
            <a:pPr algn="ctr"/>
            <a:r>
              <a:rPr lang="en-US" sz="4000" b="1" dirty="0">
                <a:solidFill>
                  <a:schemeClr val="bg1"/>
                </a:solidFill>
              </a:rPr>
              <a:t>User Profiles</a:t>
            </a:r>
          </a:p>
        </p:txBody>
      </p:sp>
      <p:sp>
        <p:nvSpPr>
          <p:cNvPr id="26" name="Oval 25"/>
          <p:cNvSpPr/>
          <p:nvPr/>
        </p:nvSpPr>
        <p:spPr>
          <a:xfrm>
            <a:off x="7637417" y="4641669"/>
            <a:ext cx="2270792" cy="1838140"/>
          </a:xfrm>
          <a:prstGeom prst="ellipse">
            <a:avLst/>
          </a:prstGeom>
          <a:solidFill>
            <a:srgbClr val="FF6E1E"/>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300" b="1" dirty="0">
                <a:solidFill>
                  <a:schemeClr val="bg1"/>
                </a:solidFill>
              </a:rPr>
              <a:t>Activating Receipts</a:t>
            </a:r>
            <a:endParaRPr lang="en-US" sz="2300" dirty="0">
              <a:ln w="0"/>
              <a:solidFill>
                <a:schemeClr val="tx1"/>
              </a:solidFill>
              <a:effectLst>
                <a:outerShdw blurRad="38100" dist="19050" dir="2700000" algn="tl" rotWithShape="0">
                  <a:schemeClr val="dk1">
                    <a:alpha val="40000"/>
                  </a:schemeClr>
                </a:outerShdw>
              </a:effectLst>
            </a:endParaRPr>
          </a:p>
        </p:txBody>
      </p:sp>
      <p:cxnSp>
        <p:nvCxnSpPr>
          <p:cNvPr id="3" name="Straight Connector 2"/>
          <p:cNvCxnSpPr>
            <a:stCxn id="24" idx="5"/>
            <a:endCxn id="26" idx="1"/>
          </p:cNvCxnSpPr>
          <p:nvPr/>
        </p:nvCxnSpPr>
        <p:spPr>
          <a:xfrm>
            <a:off x="7030306" y="3845537"/>
            <a:ext cx="939661" cy="1065321"/>
          </a:xfrm>
          <a:prstGeom prst="line">
            <a:avLst/>
          </a:prstGeom>
        </p:spPr>
        <p:style>
          <a:lnRef idx="2">
            <a:schemeClr val="accent1"/>
          </a:lnRef>
          <a:fillRef idx="0">
            <a:schemeClr val="accent1"/>
          </a:fillRef>
          <a:effectRef idx="1">
            <a:schemeClr val="accent1"/>
          </a:effectRef>
          <a:fontRef idx="minor">
            <a:schemeClr val="tx1"/>
          </a:fontRef>
        </p:style>
      </p:cxnSp>
      <p:pic>
        <p:nvPicPr>
          <p:cNvPr id="27" name="Picture 2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48956" y="604775"/>
            <a:ext cx="3677483" cy="469466"/>
          </a:xfrm>
          <a:prstGeom prst="rect">
            <a:avLst/>
          </a:prstGeom>
        </p:spPr>
      </p:pic>
    </p:spTree>
    <p:extLst>
      <p:ext uri="{BB962C8B-B14F-4D97-AF65-F5344CB8AC3E}">
        <p14:creationId xmlns:p14="http://schemas.microsoft.com/office/powerpoint/2010/main" val="342062175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pic>
        <p:nvPicPr>
          <p:cNvPr id="6" name="Picture 7"/>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78913" y="450292"/>
            <a:ext cx="6100484" cy="274575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Rectangle 2"/>
          <p:cNvSpPr/>
          <p:nvPr/>
        </p:nvSpPr>
        <p:spPr>
          <a:xfrm>
            <a:off x="109582" y="396001"/>
            <a:ext cx="6413137" cy="2887130"/>
          </a:xfrm>
          <a:prstGeom prst="rect">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 name="Rectangle 4"/>
          <p:cNvSpPr/>
          <p:nvPr/>
        </p:nvSpPr>
        <p:spPr>
          <a:xfrm>
            <a:off x="3500845" y="3430013"/>
            <a:ext cx="6418217" cy="3092708"/>
          </a:xfrm>
          <a:prstGeom prst="rect">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7"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582471" y="3622427"/>
            <a:ext cx="6214671" cy="277255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Title 6"/>
          <p:cNvSpPr txBox="1">
            <a:spLocks/>
          </p:cNvSpPr>
          <p:nvPr/>
        </p:nvSpPr>
        <p:spPr bwMode="auto">
          <a:xfrm>
            <a:off x="6709953" y="450292"/>
            <a:ext cx="4943699" cy="785569"/>
          </a:xfrm>
          <a:prstGeom prst="rect">
            <a:avLst/>
          </a:prstGeo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lvl1pPr algn="ctr" defTabSz="457200" rtl="0" eaLnBrk="1" fontAlgn="base" hangingPunct="1">
              <a:spcBef>
                <a:spcPct val="0"/>
              </a:spcBef>
              <a:spcAft>
                <a:spcPct val="0"/>
              </a:spcAft>
              <a:defRPr sz="4400" kern="1200">
                <a:solidFill>
                  <a:schemeClr val="tx1"/>
                </a:solidFill>
                <a:latin typeface="+mj-lt"/>
                <a:ea typeface="ＭＳ Ｐゴシック" charset="0"/>
                <a:cs typeface="ＭＳ Ｐゴシック" charset="0"/>
              </a:defRPr>
            </a:lvl1pPr>
            <a:lvl2pPr algn="ctr" defTabSz="457200" rtl="0" eaLnBrk="1" fontAlgn="base" hangingPunct="1">
              <a:spcBef>
                <a:spcPct val="0"/>
              </a:spcBef>
              <a:spcAft>
                <a:spcPct val="0"/>
              </a:spcAft>
              <a:defRPr sz="4400">
                <a:solidFill>
                  <a:schemeClr val="tx1"/>
                </a:solidFill>
                <a:latin typeface="Arial" charset="0"/>
                <a:ea typeface="ＭＳ Ｐゴシック" charset="0"/>
                <a:cs typeface="ＭＳ Ｐゴシック" charset="0"/>
              </a:defRPr>
            </a:lvl2pPr>
            <a:lvl3pPr algn="ctr" defTabSz="457200" rtl="0" eaLnBrk="1" fontAlgn="base" hangingPunct="1">
              <a:spcBef>
                <a:spcPct val="0"/>
              </a:spcBef>
              <a:spcAft>
                <a:spcPct val="0"/>
              </a:spcAft>
              <a:defRPr sz="4400">
                <a:solidFill>
                  <a:schemeClr val="tx1"/>
                </a:solidFill>
                <a:latin typeface="Arial" charset="0"/>
                <a:ea typeface="ＭＳ Ｐゴシック" charset="0"/>
                <a:cs typeface="ＭＳ Ｐゴシック" charset="0"/>
              </a:defRPr>
            </a:lvl3pPr>
            <a:lvl4pPr algn="ctr" defTabSz="457200" rtl="0" eaLnBrk="1" fontAlgn="base" hangingPunct="1">
              <a:spcBef>
                <a:spcPct val="0"/>
              </a:spcBef>
              <a:spcAft>
                <a:spcPct val="0"/>
              </a:spcAft>
              <a:defRPr sz="4400">
                <a:solidFill>
                  <a:schemeClr val="tx1"/>
                </a:solidFill>
                <a:latin typeface="Arial" charset="0"/>
                <a:ea typeface="ＭＳ Ｐゴシック" charset="0"/>
                <a:cs typeface="ＭＳ Ｐゴシック" charset="0"/>
              </a:defRPr>
            </a:lvl4pPr>
            <a:lvl5pPr algn="ctr" defTabSz="457200" rtl="0" eaLnBrk="1" fontAlgn="base" hangingPunct="1">
              <a:spcBef>
                <a:spcPct val="0"/>
              </a:spcBef>
              <a:spcAft>
                <a:spcPct val="0"/>
              </a:spcAft>
              <a:defRPr sz="4400">
                <a:solidFill>
                  <a:schemeClr val="tx1"/>
                </a:solidFill>
                <a:latin typeface="Arial" charset="0"/>
                <a:ea typeface="ＭＳ Ｐゴシック" charset="0"/>
                <a:cs typeface="ＭＳ Ｐゴシック" charset="0"/>
              </a:defRPr>
            </a:lvl5pPr>
            <a:lvl6pPr marL="4572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6pPr>
            <a:lvl7pPr marL="9144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7pPr>
            <a:lvl8pPr marL="13716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8pPr>
            <a:lvl9pPr marL="18288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9pPr>
          </a:lstStyle>
          <a:p>
            <a:r>
              <a:rPr lang="en-US" b="1" dirty="0">
                <a:solidFill>
                  <a:srgbClr val="696B73"/>
                </a:solidFill>
                <a:latin typeface="Arial" charset="0"/>
                <a:cs typeface="Arial" charset="0"/>
              </a:rPr>
              <a:t>User Profile </a:t>
            </a:r>
          </a:p>
        </p:txBody>
      </p:sp>
    </p:spTree>
    <p:extLst>
      <p:ext uri="{BB962C8B-B14F-4D97-AF65-F5344CB8AC3E}">
        <p14:creationId xmlns:p14="http://schemas.microsoft.com/office/powerpoint/2010/main" val="170381000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149531" y="1497874"/>
            <a:ext cx="9048205" cy="4746172"/>
          </a:xfrm>
          <a:prstGeom prst="rect">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5" name="Picture 3"/>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r="5482" b="3097"/>
          <a:stretch/>
        </p:blipFill>
        <p:spPr bwMode="auto">
          <a:xfrm>
            <a:off x="1321872" y="1378828"/>
            <a:ext cx="8722585" cy="476232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Title 6"/>
          <p:cNvSpPr txBox="1">
            <a:spLocks/>
          </p:cNvSpPr>
          <p:nvPr/>
        </p:nvSpPr>
        <p:spPr bwMode="auto">
          <a:xfrm>
            <a:off x="2869473" y="259998"/>
            <a:ext cx="4943699" cy="785569"/>
          </a:xfrm>
          <a:prstGeom prst="rect">
            <a:avLst/>
          </a:prstGeo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lvl1pPr algn="ctr" defTabSz="457200" rtl="0" eaLnBrk="1" fontAlgn="base" hangingPunct="1">
              <a:spcBef>
                <a:spcPct val="0"/>
              </a:spcBef>
              <a:spcAft>
                <a:spcPct val="0"/>
              </a:spcAft>
              <a:defRPr sz="4400" kern="1200">
                <a:solidFill>
                  <a:schemeClr val="tx1"/>
                </a:solidFill>
                <a:latin typeface="+mj-lt"/>
                <a:ea typeface="ＭＳ Ｐゴシック" charset="0"/>
                <a:cs typeface="ＭＳ Ｐゴシック" charset="0"/>
              </a:defRPr>
            </a:lvl1pPr>
            <a:lvl2pPr algn="ctr" defTabSz="457200" rtl="0" eaLnBrk="1" fontAlgn="base" hangingPunct="1">
              <a:spcBef>
                <a:spcPct val="0"/>
              </a:spcBef>
              <a:spcAft>
                <a:spcPct val="0"/>
              </a:spcAft>
              <a:defRPr sz="4400">
                <a:solidFill>
                  <a:schemeClr val="tx1"/>
                </a:solidFill>
                <a:latin typeface="Arial" charset="0"/>
                <a:ea typeface="ＭＳ Ｐゴシック" charset="0"/>
                <a:cs typeface="ＭＳ Ｐゴシック" charset="0"/>
              </a:defRPr>
            </a:lvl2pPr>
            <a:lvl3pPr algn="ctr" defTabSz="457200" rtl="0" eaLnBrk="1" fontAlgn="base" hangingPunct="1">
              <a:spcBef>
                <a:spcPct val="0"/>
              </a:spcBef>
              <a:spcAft>
                <a:spcPct val="0"/>
              </a:spcAft>
              <a:defRPr sz="4400">
                <a:solidFill>
                  <a:schemeClr val="tx1"/>
                </a:solidFill>
                <a:latin typeface="Arial" charset="0"/>
                <a:ea typeface="ＭＳ Ｐゴシック" charset="0"/>
                <a:cs typeface="ＭＳ Ｐゴシック" charset="0"/>
              </a:defRPr>
            </a:lvl3pPr>
            <a:lvl4pPr algn="ctr" defTabSz="457200" rtl="0" eaLnBrk="1" fontAlgn="base" hangingPunct="1">
              <a:spcBef>
                <a:spcPct val="0"/>
              </a:spcBef>
              <a:spcAft>
                <a:spcPct val="0"/>
              </a:spcAft>
              <a:defRPr sz="4400">
                <a:solidFill>
                  <a:schemeClr val="tx1"/>
                </a:solidFill>
                <a:latin typeface="Arial" charset="0"/>
                <a:ea typeface="ＭＳ Ｐゴシック" charset="0"/>
                <a:cs typeface="ＭＳ Ｐゴシック" charset="0"/>
              </a:defRPr>
            </a:lvl4pPr>
            <a:lvl5pPr algn="ctr" defTabSz="457200" rtl="0" eaLnBrk="1" fontAlgn="base" hangingPunct="1">
              <a:spcBef>
                <a:spcPct val="0"/>
              </a:spcBef>
              <a:spcAft>
                <a:spcPct val="0"/>
              </a:spcAft>
              <a:defRPr sz="4400">
                <a:solidFill>
                  <a:schemeClr val="tx1"/>
                </a:solidFill>
                <a:latin typeface="Arial" charset="0"/>
                <a:ea typeface="ＭＳ Ｐゴシック" charset="0"/>
                <a:cs typeface="ＭＳ Ｐゴシック" charset="0"/>
              </a:defRPr>
            </a:lvl5pPr>
            <a:lvl6pPr marL="4572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6pPr>
            <a:lvl7pPr marL="9144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7pPr>
            <a:lvl8pPr marL="13716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8pPr>
            <a:lvl9pPr marL="18288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9pPr>
          </a:lstStyle>
          <a:p>
            <a:r>
              <a:rPr lang="en-US" b="1" dirty="0">
                <a:solidFill>
                  <a:srgbClr val="696B73"/>
                </a:solidFill>
                <a:latin typeface="Arial" charset="0"/>
                <a:cs typeface="Arial" charset="0"/>
              </a:rPr>
              <a:t>User Profile </a:t>
            </a:r>
          </a:p>
        </p:txBody>
      </p:sp>
    </p:spTree>
    <p:extLst>
      <p:ext uri="{BB962C8B-B14F-4D97-AF65-F5344CB8AC3E}">
        <p14:creationId xmlns:p14="http://schemas.microsoft.com/office/powerpoint/2010/main" val="345380058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1705427" y="4035712"/>
            <a:ext cx="8289637" cy="1892300"/>
          </a:xfrm>
          <a:prstGeom prst="rect">
            <a:avLst/>
          </a:prstGeom>
          <a:ln/>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a:p>
        </p:txBody>
      </p:sp>
      <p:pic>
        <p:nvPicPr>
          <p:cNvPr id="14" name="Picture 13"/>
          <p:cNvPicPr>
            <a:picLocks noChangeAspect="1"/>
          </p:cNvPicPr>
          <p:nvPr/>
        </p:nvPicPr>
        <p:blipFill>
          <a:blip r:embed="rId2"/>
          <a:stretch>
            <a:fillRect/>
          </a:stretch>
        </p:blipFill>
        <p:spPr>
          <a:xfrm>
            <a:off x="823334" y="1455881"/>
            <a:ext cx="10336325" cy="2457450"/>
          </a:xfrm>
          <a:prstGeom prst="rect">
            <a:avLst/>
          </a:prstGeom>
        </p:spPr>
      </p:pic>
      <p:sp>
        <p:nvSpPr>
          <p:cNvPr id="4" name="Rectangle 3"/>
          <p:cNvSpPr/>
          <p:nvPr/>
        </p:nvSpPr>
        <p:spPr>
          <a:xfrm>
            <a:off x="1705428" y="4158093"/>
            <a:ext cx="8289637" cy="1569660"/>
          </a:xfrm>
          <a:prstGeom prst="rect">
            <a:avLst/>
          </a:prstGeom>
        </p:spPr>
        <p:txBody>
          <a:bodyPr wrap="square">
            <a:spAutoFit/>
          </a:bodyPr>
          <a:lstStyle/>
          <a:p>
            <a:pPr marL="285750" indent="-285750">
              <a:buFont typeface="Arial" panose="020B0604020202020204" pitchFamily="34" charset="0"/>
              <a:buChar char="•"/>
            </a:pPr>
            <a:r>
              <a:rPr lang="en-US" sz="2400" dirty="0"/>
              <a:t>Profile- Profile Settings-Your Information-Email Addresses</a:t>
            </a:r>
          </a:p>
          <a:p>
            <a:pPr marL="285750" indent="-285750">
              <a:buFont typeface="Arial" panose="020B0604020202020204" pitchFamily="34" charset="0"/>
              <a:buChar char="•"/>
            </a:pPr>
            <a:r>
              <a:rPr lang="en-US" sz="2400" dirty="0"/>
              <a:t>Click Verify</a:t>
            </a:r>
          </a:p>
          <a:p>
            <a:pPr marL="285750" indent="-285750">
              <a:buFont typeface="Arial" panose="020B0604020202020204" pitchFamily="34" charset="0"/>
              <a:buChar char="•"/>
            </a:pPr>
            <a:r>
              <a:rPr lang="en-US" sz="2400" dirty="0"/>
              <a:t>Receive email from Concur with verification code</a:t>
            </a:r>
          </a:p>
          <a:p>
            <a:pPr marL="285750" indent="-285750">
              <a:buFont typeface="Arial" panose="020B0604020202020204" pitchFamily="34" charset="0"/>
              <a:buChar char="•"/>
            </a:pPr>
            <a:r>
              <a:rPr lang="en-US" sz="2400" dirty="0"/>
              <a:t>Enter code in Profile </a:t>
            </a:r>
          </a:p>
        </p:txBody>
      </p:sp>
      <p:cxnSp>
        <p:nvCxnSpPr>
          <p:cNvPr id="18" name="Straight Connector 17"/>
          <p:cNvCxnSpPr/>
          <p:nvPr/>
        </p:nvCxnSpPr>
        <p:spPr>
          <a:xfrm>
            <a:off x="190500" y="1308100"/>
            <a:ext cx="11874500" cy="25400"/>
          </a:xfrm>
          <a:prstGeom prst="line">
            <a:avLst/>
          </a:prstGeom>
        </p:spPr>
        <p:style>
          <a:lnRef idx="2">
            <a:schemeClr val="accent1"/>
          </a:lnRef>
          <a:fillRef idx="0">
            <a:schemeClr val="accent1"/>
          </a:fillRef>
          <a:effectRef idx="1">
            <a:schemeClr val="accent1"/>
          </a:effectRef>
          <a:fontRef idx="minor">
            <a:schemeClr val="tx1"/>
          </a:fontRef>
        </p:style>
      </p:cxnSp>
      <p:sp>
        <p:nvSpPr>
          <p:cNvPr id="7" name="Title 6"/>
          <p:cNvSpPr txBox="1">
            <a:spLocks/>
          </p:cNvSpPr>
          <p:nvPr/>
        </p:nvSpPr>
        <p:spPr bwMode="auto">
          <a:xfrm>
            <a:off x="405323" y="322272"/>
            <a:ext cx="8904140" cy="785569"/>
          </a:xfrm>
          <a:prstGeom prst="rect">
            <a:avLst/>
          </a:prstGeo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lvl1pPr algn="ctr" defTabSz="457200" rtl="0" eaLnBrk="1" fontAlgn="base" hangingPunct="1">
              <a:spcBef>
                <a:spcPct val="0"/>
              </a:spcBef>
              <a:spcAft>
                <a:spcPct val="0"/>
              </a:spcAft>
              <a:defRPr sz="4400" kern="1200">
                <a:solidFill>
                  <a:schemeClr val="tx1"/>
                </a:solidFill>
                <a:latin typeface="+mj-lt"/>
                <a:ea typeface="ＭＳ Ｐゴシック" charset="0"/>
                <a:cs typeface="ＭＳ Ｐゴシック" charset="0"/>
              </a:defRPr>
            </a:lvl1pPr>
            <a:lvl2pPr algn="ctr" defTabSz="457200" rtl="0" eaLnBrk="1" fontAlgn="base" hangingPunct="1">
              <a:spcBef>
                <a:spcPct val="0"/>
              </a:spcBef>
              <a:spcAft>
                <a:spcPct val="0"/>
              </a:spcAft>
              <a:defRPr sz="4400">
                <a:solidFill>
                  <a:schemeClr val="tx1"/>
                </a:solidFill>
                <a:latin typeface="Arial" charset="0"/>
                <a:ea typeface="ＭＳ Ｐゴシック" charset="0"/>
                <a:cs typeface="ＭＳ Ｐゴシック" charset="0"/>
              </a:defRPr>
            </a:lvl2pPr>
            <a:lvl3pPr algn="ctr" defTabSz="457200" rtl="0" eaLnBrk="1" fontAlgn="base" hangingPunct="1">
              <a:spcBef>
                <a:spcPct val="0"/>
              </a:spcBef>
              <a:spcAft>
                <a:spcPct val="0"/>
              </a:spcAft>
              <a:defRPr sz="4400">
                <a:solidFill>
                  <a:schemeClr val="tx1"/>
                </a:solidFill>
                <a:latin typeface="Arial" charset="0"/>
                <a:ea typeface="ＭＳ Ｐゴシック" charset="0"/>
                <a:cs typeface="ＭＳ Ｐゴシック" charset="0"/>
              </a:defRPr>
            </a:lvl3pPr>
            <a:lvl4pPr algn="ctr" defTabSz="457200" rtl="0" eaLnBrk="1" fontAlgn="base" hangingPunct="1">
              <a:spcBef>
                <a:spcPct val="0"/>
              </a:spcBef>
              <a:spcAft>
                <a:spcPct val="0"/>
              </a:spcAft>
              <a:defRPr sz="4400">
                <a:solidFill>
                  <a:schemeClr val="tx1"/>
                </a:solidFill>
                <a:latin typeface="Arial" charset="0"/>
                <a:ea typeface="ＭＳ Ｐゴシック" charset="0"/>
                <a:cs typeface="ＭＳ Ｐゴシック" charset="0"/>
              </a:defRPr>
            </a:lvl4pPr>
            <a:lvl5pPr algn="ctr" defTabSz="457200" rtl="0" eaLnBrk="1" fontAlgn="base" hangingPunct="1">
              <a:spcBef>
                <a:spcPct val="0"/>
              </a:spcBef>
              <a:spcAft>
                <a:spcPct val="0"/>
              </a:spcAft>
              <a:defRPr sz="4400">
                <a:solidFill>
                  <a:schemeClr val="tx1"/>
                </a:solidFill>
                <a:latin typeface="Arial" charset="0"/>
                <a:ea typeface="ＭＳ Ｐゴシック" charset="0"/>
                <a:cs typeface="ＭＳ Ｐゴシック" charset="0"/>
              </a:defRPr>
            </a:lvl5pPr>
            <a:lvl6pPr marL="4572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6pPr>
            <a:lvl7pPr marL="9144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7pPr>
            <a:lvl8pPr marL="13716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8pPr>
            <a:lvl9pPr marL="18288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9pPr>
          </a:lstStyle>
          <a:p>
            <a:r>
              <a:rPr lang="en-US" b="1" dirty="0">
                <a:solidFill>
                  <a:srgbClr val="696B73"/>
                </a:solidFill>
                <a:latin typeface="Arial" charset="0"/>
                <a:cs typeface="Arial" charset="0"/>
              </a:rPr>
              <a:t>Email Verification for Receipts</a:t>
            </a:r>
          </a:p>
        </p:txBody>
      </p:sp>
    </p:spTree>
    <p:extLst>
      <p:ext uri="{BB962C8B-B14F-4D97-AF65-F5344CB8AC3E}">
        <p14:creationId xmlns:p14="http://schemas.microsoft.com/office/powerpoint/2010/main" val="3460742150"/>
      </p:ext>
    </p:extLst>
  </p:cSld>
  <p:clrMapOvr>
    <a:masterClrMapping/>
  </p:clrMapOvr>
  <p:timing>
    <p:tnLst>
      <p:par>
        <p:cTn id="1" dur="indefinite" restart="never" nodeType="tmRoot"/>
      </p:par>
    </p:tnLst>
  </p:timing>
</p:sld>
</file>

<file path=ppt/theme/theme1.xml><?xml version="1.0" encoding="utf-8"?>
<a:theme xmlns:a="http://schemas.openxmlformats.org/drawingml/2006/main" name="1_Office Theme">
  <a:themeElements>
    <a:clrScheme name="Caltech Identity Color Palette">
      <a:dk1>
        <a:sysClr val="windowText" lastClr="000000"/>
      </a:dk1>
      <a:lt1>
        <a:sysClr val="window" lastClr="FFFFFF"/>
      </a:lt1>
      <a:dk2>
        <a:srgbClr val="76777B"/>
      </a:dk2>
      <a:lt2>
        <a:srgbClr val="EEECE1"/>
      </a:lt2>
      <a:accent1>
        <a:srgbClr val="FF6E1E"/>
      </a:accent1>
      <a:accent2>
        <a:srgbClr val="C8C8C8"/>
      </a:accent2>
      <a:accent3>
        <a:srgbClr val="AAA99F"/>
      </a:accent3>
      <a:accent4>
        <a:srgbClr val="7A303F"/>
      </a:accent4>
      <a:accent5>
        <a:srgbClr val="00AFAB"/>
      </a:accent5>
      <a:accent6>
        <a:srgbClr val="849895"/>
      </a:accent6>
      <a:hlink>
        <a:srgbClr val="FF6E1E"/>
      </a:hlink>
      <a:folHlink>
        <a:srgbClr val="00A8E2"/>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13322</TotalTime>
  <Words>635</Words>
  <Application>Microsoft Office PowerPoint</Application>
  <PresentationFormat>Widescreen</PresentationFormat>
  <Paragraphs>94</Paragraphs>
  <Slides>21</Slides>
  <Notes>7</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21</vt:i4>
      </vt:variant>
    </vt:vector>
  </HeadingPairs>
  <TitlesOfParts>
    <vt:vector size="27" baseType="lpstr">
      <vt:lpstr>ＭＳ Ｐゴシック</vt:lpstr>
      <vt:lpstr>Arial</vt:lpstr>
      <vt:lpstr>Calibri</vt:lpstr>
      <vt:lpstr>Courier New</vt:lpstr>
      <vt:lpstr>Wingdings</vt:lpstr>
      <vt:lpstr>1_Office Theme</vt:lpstr>
      <vt:lpstr>PowerPoint Presentation</vt:lpstr>
      <vt:lpstr>Good &amp; Services Reconciliation Procedures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Caltech</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Hurst, Sophia N.</dc:creator>
  <cp:lastModifiedBy>Gudino, Lupe</cp:lastModifiedBy>
  <cp:revision>120</cp:revision>
  <dcterms:created xsi:type="dcterms:W3CDTF">2016-05-23T22:24:37Z</dcterms:created>
  <dcterms:modified xsi:type="dcterms:W3CDTF">2023-04-26T16:07:53Z</dcterms:modified>
  <cp:contentStatus/>
</cp:coreProperties>
</file>