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696B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858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696B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858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0347" y="1728216"/>
            <a:ext cx="4628387" cy="419709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7591" y="1752600"/>
            <a:ext cx="4533900" cy="410260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307591" y="1752598"/>
            <a:ext cx="4533900" cy="4102735"/>
          </a:xfrm>
          <a:custGeom>
            <a:avLst/>
            <a:gdLst/>
            <a:ahLst/>
            <a:cxnLst/>
            <a:rect l="l" t="t" r="r" b="b"/>
            <a:pathLst>
              <a:path w="4533900" h="4102735">
                <a:moveTo>
                  <a:pt x="0" y="683780"/>
                </a:moveTo>
                <a:lnTo>
                  <a:pt x="1716" y="634947"/>
                </a:lnTo>
                <a:lnTo>
                  <a:pt x="6790" y="587040"/>
                </a:lnTo>
                <a:lnTo>
                  <a:pt x="15104" y="540176"/>
                </a:lnTo>
                <a:lnTo>
                  <a:pt x="26543" y="494470"/>
                </a:lnTo>
                <a:lnTo>
                  <a:pt x="40992" y="450038"/>
                </a:lnTo>
                <a:lnTo>
                  <a:pt x="58334" y="406996"/>
                </a:lnTo>
                <a:lnTo>
                  <a:pt x="78455" y="365458"/>
                </a:lnTo>
                <a:lnTo>
                  <a:pt x="101237" y="325542"/>
                </a:lnTo>
                <a:lnTo>
                  <a:pt x="126567" y="287363"/>
                </a:lnTo>
                <a:lnTo>
                  <a:pt x="154327" y="251036"/>
                </a:lnTo>
                <a:lnTo>
                  <a:pt x="184402" y="216677"/>
                </a:lnTo>
                <a:lnTo>
                  <a:pt x="216677" y="184402"/>
                </a:lnTo>
                <a:lnTo>
                  <a:pt x="251036" y="154327"/>
                </a:lnTo>
                <a:lnTo>
                  <a:pt x="287363" y="126567"/>
                </a:lnTo>
                <a:lnTo>
                  <a:pt x="325542" y="101237"/>
                </a:lnTo>
                <a:lnTo>
                  <a:pt x="365458" y="78455"/>
                </a:lnTo>
                <a:lnTo>
                  <a:pt x="406996" y="58334"/>
                </a:lnTo>
                <a:lnTo>
                  <a:pt x="450038" y="40992"/>
                </a:lnTo>
                <a:lnTo>
                  <a:pt x="494470" y="26543"/>
                </a:lnTo>
                <a:lnTo>
                  <a:pt x="540176" y="15104"/>
                </a:lnTo>
                <a:lnTo>
                  <a:pt x="587040" y="6790"/>
                </a:lnTo>
                <a:lnTo>
                  <a:pt x="634947" y="1716"/>
                </a:lnTo>
                <a:lnTo>
                  <a:pt x="683780" y="0"/>
                </a:lnTo>
                <a:lnTo>
                  <a:pt x="3850119" y="0"/>
                </a:lnTo>
                <a:lnTo>
                  <a:pt x="3898952" y="1716"/>
                </a:lnTo>
                <a:lnTo>
                  <a:pt x="3946859" y="6790"/>
                </a:lnTo>
                <a:lnTo>
                  <a:pt x="3993723" y="15104"/>
                </a:lnTo>
                <a:lnTo>
                  <a:pt x="4039429" y="26543"/>
                </a:lnTo>
                <a:lnTo>
                  <a:pt x="4083861" y="40992"/>
                </a:lnTo>
                <a:lnTo>
                  <a:pt x="4126903" y="58334"/>
                </a:lnTo>
                <a:lnTo>
                  <a:pt x="4168441" y="78455"/>
                </a:lnTo>
                <a:lnTo>
                  <a:pt x="4208357" y="101237"/>
                </a:lnTo>
                <a:lnTo>
                  <a:pt x="4246536" y="126567"/>
                </a:lnTo>
                <a:lnTo>
                  <a:pt x="4282863" y="154327"/>
                </a:lnTo>
                <a:lnTo>
                  <a:pt x="4317222" y="184402"/>
                </a:lnTo>
                <a:lnTo>
                  <a:pt x="4349497" y="216677"/>
                </a:lnTo>
                <a:lnTo>
                  <a:pt x="4379572" y="251036"/>
                </a:lnTo>
                <a:lnTo>
                  <a:pt x="4407332" y="287363"/>
                </a:lnTo>
                <a:lnTo>
                  <a:pt x="4432662" y="325542"/>
                </a:lnTo>
                <a:lnTo>
                  <a:pt x="4455444" y="365458"/>
                </a:lnTo>
                <a:lnTo>
                  <a:pt x="4475565" y="406996"/>
                </a:lnTo>
                <a:lnTo>
                  <a:pt x="4492907" y="450038"/>
                </a:lnTo>
                <a:lnTo>
                  <a:pt x="4507356" y="494470"/>
                </a:lnTo>
                <a:lnTo>
                  <a:pt x="4518795" y="540176"/>
                </a:lnTo>
                <a:lnTo>
                  <a:pt x="4527109" y="587040"/>
                </a:lnTo>
                <a:lnTo>
                  <a:pt x="4532183" y="634947"/>
                </a:lnTo>
                <a:lnTo>
                  <a:pt x="4533900" y="683780"/>
                </a:lnTo>
                <a:lnTo>
                  <a:pt x="4533900" y="3418827"/>
                </a:lnTo>
                <a:lnTo>
                  <a:pt x="4532183" y="3467660"/>
                </a:lnTo>
                <a:lnTo>
                  <a:pt x="4527109" y="3515567"/>
                </a:lnTo>
                <a:lnTo>
                  <a:pt x="4518795" y="3562431"/>
                </a:lnTo>
                <a:lnTo>
                  <a:pt x="4507356" y="3608137"/>
                </a:lnTo>
                <a:lnTo>
                  <a:pt x="4492907" y="3652569"/>
                </a:lnTo>
                <a:lnTo>
                  <a:pt x="4475565" y="3695611"/>
                </a:lnTo>
                <a:lnTo>
                  <a:pt x="4455444" y="3737149"/>
                </a:lnTo>
                <a:lnTo>
                  <a:pt x="4432662" y="3777065"/>
                </a:lnTo>
                <a:lnTo>
                  <a:pt x="4407332" y="3815244"/>
                </a:lnTo>
                <a:lnTo>
                  <a:pt x="4379572" y="3851571"/>
                </a:lnTo>
                <a:lnTo>
                  <a:pt x="4349497" y="3885930"/>
                </a:lnTo>
                <a:lnTo>
                  <a:pt x="4317222" y="3918205"/>
                </a:lnTo>
                <a:lnTo>
                  <a:pt x="4282863" y="3948280"/>
                </a:lnTo>
                <a:lnTo>
                  <a:pt x="4246536" y="3976040"/>
                </a:lnTo>
                <a:lnTo>
                  <a:pt x="4208357" y="4001370"/>
                </a:lnTo>
                <a:lnTo>
                  <a:pt x="4168441" y="4024152"/>
                </a:lnTo>
                <a:lnTo>
                  <a:pt x="4126903" y="4044273"/>
                </a:lnTo>
                <a:lnTo>
                  <a:pt x="4083861" y="4061615"/>
                </a:lnTo>
                <a:lnTo>
                  <a:pt x="4039429" y="4076064"/>
                </a:lnTo>
                <a:lnTo>
                  <a:pt x="3993723" y="4087503"/>
                </a:lnTo>
                <a:lnTo>
                  <a:pt x="3946859" y="4095817"/>
                </a:lnTo>
                <a:lnTo>
                  <a:pt x="3898952" y="4100891"/>
                </a:lnTo>
                <a:lnTo>
                  <a:pt x="3850119" y="4102608"/>
                </a:lnTo>
                <a:lnTo>
                  <a:pt x="683780" y="4102608"/>
                </a:lnTo>
                <a:lnTo>
                  <a:pt x="634947" y="4100891"/>
                </a:lnTo>
                <a:lnTo>
                  <a:pt x="587040" y="4095817"/>
                </a:lnTo>
                <a:lnTo>
                  <a:pt x="540176" y="4087503"/>
                </a:lnTo>
                <a:lnTo>
                  <a:pt x="494470" y="4076064"/>
                </a:lnTo>
                <a:lnTo>
                  <a:pt x="450038" y="4061615"/>
                </a:lnTo>
                <a:lnTo>
                  <a:pt x="406996" y="4044273"/>
                </a:lnTo>
                <a:lnTo>
                  <a:pt x="365458" y="4024152"/>
                </a:lnTo>
                <a:lnTo>
                  <a:pt x="325542" y="4001370"/>
                </a:lnTo>
                <a:lnTo>
                  <a:pt x="287363" y="3976040"/>
                </a:lnTo>
                <a:lnTo>
                  <a:pt x="251036" y="3948280"/>
                </a:lnTo>
                <a:lnTo>
                  <a:pt x="216677" y="3918205"/>
                </a:lnTo>
                <a:lnTo>
                  <a:pt x="184402" y="3885930"/>
                </a:lnTo>
                <a:lnTo>
                  <a:pt x="154327" y="3851571"/>
                </a:lnTo>
                <a:lnTo>
                  <a:pt x="126567" y="3815244"/>
                </a:lnTo>
                <a:lnTo>
                  <a:pt x="101237" y="3777065"/>
                </a:lnTo>
                <a:lnTo>
                  <a:pt x="78455" y="3737149"/>
                </a:lnTo>
                <a:lnTo>
                  <a:pt x="58334" y="3695611"/>
                </a:lnTo>
                <a:lnTo>
                  <a:pt x="40992" y="3652569"/>
                </a:lnTo>
                <a:lnTo>
                  <a:pt x="26543" y="3608137"/>
                </a:lnTo>
                <a:lnTo>
                  <a:pt x="15104" y="3562431"/>
                </a:lnTo>
                <a:lnTo>
                  <a:pt x="6790" y="3515567"/>
                </a:lnTo>
                <a:lnTo>
                  <a:pt x="1716" y="3467660"/>
                </a:lnTo>
                <a:lnTo>
                  <a:pt x="0" y="3418827"/>
                </a:lnTo>
                <a:lnTo>
                  <a:pt x="0" y="683780"/>
                </a:lnTo>
                <a:close/>
              </a:path>
            </a:pathLst>
          </a:custGeom>
          <a:ln w="9525">
            <a:solidFill>
              <a:srgbClr val="FF6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3055" y="1728216"/>
            <a:ext cx="4628387" cy="419709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0299" y="1752600"/>
            <a:ext cx="4533900" cy="4102608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6210299" y="1752598"/>
            <a:ext cx="4533900" cy="4102735"/>
          </a:xfrm>
          <a:custGeom>
            <a:avLst/>
            <a:gdLst/>
            <a:ahLst/>
            <a:cxnLst/>
            <a:rect l="l" t="t" r="r" b="b"/>
            <a:pathLst>
              <a:path w="4533900" h="4102735">
                <a:moveTo>
                  <a:pt x="0" y="683780"/>
                </a:moveTo>
                <a:lnTo>
                  <a:pt x="1716" y="634947"/>
                </a:lnTo>
                <a:lnTo>
                  <a:pt x="6790" y="587040"/>
                </a:lnTo>
                <a:lnTo>
                  <a:pt x="15104" y="540176"/>
                </a:lnTo>
                <a:lnTo>
                  <a:pt x="26543" y="494470"/>
                </a:lnTo>
                <a:lnTo>
                  <a:pt x="40992" y="450038"/>
                </a:lnTo>
                <a:lnTo>
                  <a:pt x="58334" y="406996"/>
                </a:lnTo>
                <a:lnTo>
                  <a:pt x="78455" y="365458"/>
                </a:lnTo>
                <a:lnTo>
                  <a:pt x="101237" y="325542"/>
                </a:lnTo>
                <a:lnTo>
                  <a:pt x="126567" y="287363"/>
                </a:lnTo>
                <a:lnTo>
                  <a:pt x="154327" y="251036"/>
                </a:lnTo>
                <a:lnTo>
                  <a:pt x="184402" y="216677"/>
                </a:lnTo>
                <a:lnTo>
                  <a:pt x="216677" y="184402"/>
                </a:lnTo>
                <a:lnTo>
                  <a:pt x="251036" y="154327"/>
                </a:lnTo>
                <a:lnTo>
                  <a:pt x="287363" y="126567"/>
                </a:lnTo>
                <a:lnTo>
                  <a:pt x="325542" y="101237"/>
                </a:lnTo>
                <a:lnTo>
                  <a:pt x="365458" y="78455"/>
                </a:lnTo>
                <a:lnTo>
                  <a:pt x="406996" y="58334"/>
                </a:lnTo>
                <a:lnTo>
                  <a:pt x="450038" y="40992"/>
                </a:lnTo>
                <a:lnTo>
                  <a:pt x="494470" y="26543"/>
                </a:lnTo>
                <a:lnTo>
                  <a:pt x="540176" y="15104"/>
                </a:lnTo>
                <a:lnTo>
                  <a:pt x="587040" y="6790"/>
                </a:lnTo>
                <a:lnTo>
                  <a:pt x="634947" y="1716"/>
                </a:lnTo>
                <a:lnTo>
                  <a:pt x="683780" y="0"/>
                </a:lnTo>
                <a:lnTo>
                  <a:pt x="3850119" y="0"/>
                </a:lnTo>
                <a:lnTo>
                  <a:pt x="3898952" y="1716"/>
                </a:lnTo>
                <a:lnTo>
                  <a:pt x="3946859" y="6790"/>
                </a:lnTo>
                <a:lnTo>
                  <a:pt x="3993723" y="15104"/>
                </a:lnTo>
                <a:lnTo>
                  <a:pt x="4039429" y="26543"/>
                </a:lnTo>
                <a:lnTo>
                  <a:pt x="4083861" y="40992"/>
                </a:lnTo>
                <a:lnTo>
                  <a:pt x="4126903" y="58334"/>
                </a:lnTo>
                <a:lnTo>
                  <a:pt x="4168441" y="78455"/>
                </a:lnTo>
                <a:lnTo>
                  <a:pt x="4208357" y="101237"/>
                </a:lnTo>
                <a:lnTo>
                  <a:pt x="4246536" y="126567"/>
                </a:lnTo>
                <a:lnTo>
                  <a:pt x="4282863" y="154327"/>
                </a:lnTo>
                <a:lnTo>
                  <a:pt x="4317222" y="184402"/>
                </a:lnTo>
                <a:lnTo>
                  <a:pt x="4349497" y="216677"/>
                </a:lnTo>
                <a:lnTo>
                  <a:pt x="4379572" y="251036"/>
                </a:lnTo>
                <a:lnTo>
                  <a:pt x="4407332" y="287363"/>
                </a:lnTo>
                <a:lnTo>
                  <a:pt x="4432662" y="325542"/>
                </a:lnTo>
                <a:lnTo>
                  <a:pt x="4455444" y="365458"/>
                </a:lnTo>
                <a:lnTo>
                  <a:pt x="4475565" y="406996"/>
                </a:lnTo>
                <a:lnTo>
                  <a:pt x="4492907" y="450038"/>
                </a:lnTo>
                <a:lnTo>
                  <a:pt x="4507356" y="494470"/>
                </a:lnTo>
                <a:lnTo>
                  <a:pt x="4518795" y="540176"/>
                </a:lnTo>
                <a:lnTo>
                  <a:pt x="4527109" y="587040"/>
                </a:lnTo>
                <a:lnTo>
                  <a:pt x="4532183" y="634947"/>
                </a:lnTo>
                <a:lnTo>
                  <a:pt x="4533900" y="683780"/>
                </a:lnTo>
                <a:lnTo>
                  <a:pt x="4533900" y="3418827"/>
                </a:lnTo>
                <a:lnTo>
                  <a:pt x="4532183" y="3467660"/>
                </a:lnTo>
                <a:lnTo>
                  <a:pt x="4527109" y="3515567"/>
                </a:lnTo>
                <a:lnTo>
                  <a:pt x="4518795" y="3562431"/>
                </a:lnTo>
                <a:lnTo>
                  <a:pt x="4507356" y="3608137"/>
                </a:lnTo>
                <a:lnTo>
                  <a:pt x="4492907" y="3652569"/>
                </a:lnTo>
                <a:lnTo>
                  <a:pt x="4475565" y="3695611"/>
                </a:lnTo>
                <a:lnTo>
                  <a:pt x="4455444" y="3737149"/>
                </a:lnTo>
                <a:lnTo>
                  <a:pt x="4432662" y="3777065"/>
                </a:lnTo>
                <a:lnTo>
                  <a:pt x="4407332" y="3815244"/>
                </a:lnTo>
                <a:lnTo>
                  <a:pt x="4379572" y="3851571"/>
                </a:lnTo>
                <a:lnTo>
                  <a:pt x="4349497" y="3885930"/>
                </a:lnTo>
                <a:lnTo>
                  <a:pt x="4317222" y="3918205"/>
                </a:lnTo>
                <a:lnTo>
                  <a:pt x="4282863" y="3948280"/>
                </a:lnTo>
                <a:lnTo>
                  <a:pt x="4246536" y="3976040"/>
                </a:lnTo>
                <a:lnTo>
                  <a:pt x="4208357" y="4001370"/>
                </a:lnTo>
                <a:lnTo>
                  <a:pt x="4168441" y="4024152"/>
                </a:lnTo>
                <a:lnTo>
                  <a:pt x="4126903" y="4044273"/>
                </a:lnTo>
                <a:lnTo>
                  <a:pt x="4083861" y="4061615"/>
                </a:lnTo>
                <a:lnTo>
                  <a:pt x="4039429" y="4076064"/>
                </a:lnTo>
                <a:lnTo>
                  <a:pt x="3993723" y="4087503"/>
                </a:lnTo>
                <a:lnTo>
                  <a:pt x="3946859" y="4095817"/>
                </a:lnTo>
                <a:lnTo>
                  <a:pt x="3898952" y="4100891"/>
                </a:lnTo>
                <a:lnTo>
                  <a:pt x="3850119" y="4102608"/>
                </a:lnTo>
                <a:lnTo>
                  <a:pt x="683780" y="4102608"/>
                </a:lnTo>
                <a:lnTo>
                  <a:pt x="634947" y="4100891"/>
                </a:lnTo>
                <a:lnTo>
                  <a:pt x="587040" y="4095817"/>
                </a:lnTo>
                <a:lnTo>
                  <a:pt x="540176" y="4087503"/>
                </a:lnTo>
                <a:lnTo>
                  <a:pt x="494470" y="4076064"/>
                </a:lnTo>
                <a:lnTo>
                  <a:pt x="450038" y="4061615"/>
                </a:lnTo>
                <a:lnTo>
                  <a:pt x="406996" y="4044273"/>
                </a:lnTo>
                <a:lnTo>
                  <a:pt x="365458" y="4024152"/>
                </a:lnTo>
                <a:lnTo>
                  <a:pt x="325542" y="4001370"/>
                </a:lnTo>
                <a:lnTo>
                  <a:pt x="287363" y="3976040"/>
                </a:lnTo>
                <a:lnTo>
                  <a:pt x="251036" y="3948280"/>
                </a:lnTo>
                <a:lnTo>
                  <a:pt x="216677" y="3918205"/>
                </a:lnTo>
                <a:lnTo>
                  <a:pt x="184402" y="3885930"/>
                </a:lnTo>
                <a:lnTo>
                  <a:pt x="154327" y="3851571"/>
                </a:lnTo>
                <a:lnTo>
                  <a:pt x="126567" y="3815244"/>
                </a:lnTo>
                <a:lnTo>
                  <a:pt x="101237" y="3777065"/>
                </a:lnTo>
                <a:lnTo>
                  <a:pt x="78455" y="3737149"/>
                </a:lnTo>
                <a:lnTo>
                  <a:pt x="58334" y="3695611"/>
                </a:lnTo>
                <a:lnTo>
                  <a:pt x="40992" y="3652569"/>
                </a:lnTo>
                <a:lnTo>
                  <a:pt x="26543" y="3608137"/>
                </a:lnTo>
                <a:lnTo>
                  <a:pt x="15104" y="3562431"/>
                </a:lnTo>
                <a:lnTo>
                  <a:pt x="6790" y="3515567"/>
                </a:lnTo>
                <a:lnTo>
                  <a:pt x="1716" y="3467660"/>
                </a:lnTo>
                <a:lnTo>
                  <a:pt x="0" y="3418827"/>
                </a:lnTo>
                <a:lnTo>
                  <a:pt x="0" y="683780"/>
                </a:lnTo>
                <a:close/>
              </a:path>
            </a:pathLst>
          </a:custGeom>
          <a:ln w="9525">
            <a:solidFill>
              <a:srgbClr val="FF6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696B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696B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10" y="292312"/>
            <a:ext cx="8699342" cy="931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696B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0354" y="2408140"/>
            <a:ext cx="5017770" cy="3591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858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s://finance.caltech.edu/documents/25823/E_Type_Allowability_v4_Rev_090723_004.pdf" TargetMode="Externa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altech.edu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cess.caltech.edu/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7512" y="2734095"/>
            <a:ext cx="10612755" cy="1060450"/>
            <a:chOff x="711962" y="1489208"/>
            <a:chExt cx="10612755" cy="1060450"/>
          </a:xfrm>
        </p:grpSpPr>
        <p:sp>
          <p:nvSpPr>
            <p:cNvPr id="3" name="object 3"/>
            <p:cNvSpPr/>
            <p:nvPr/>
          </p:nvSpPr>
          <p:spPr>
            <a:xfrm>
              <a:off x="724662" y="1501908"/>
              <a:ext cx="10587355" cy="1035050"/>
            </a:xfrm>
            <a:custGeom>
              <a:avLst/>
              <a:gdLst/>
              <a:ahLst/>
              <a:cxnLst/>
              <a:rect l="l" t="t" r="r" b="b"/>
              <a:pathLst>
                <a:path w="10587355" h="1035050">
                  <a:moveTo>
                    <a:pt x="10414762" y="0"/>
                  </a:moveTo>
                  <a:lnTo>
                    <a:pt x="172466" y="0"/>
                  </a:lnTo>
                  <a:lnTo>
                    <a:pt x="126617" y="6160"/>
                  </a:lnTo>
                  <a:lnTo>
                    <a:pt x="85419" y="23546"/>
                  </a:lnTo>
                  <a:lnTo>
                    <a:pt x="50514" y="50514"/>
                  </a:lnTo>
                  <a:lnTo>
                    <a:pt x="23546" y="85419"/>
                  </a:lnTo>
                  <a:lnTo>
                    <a:pt x="6160" y="126617"/>
                  </a:lnTo>
                  <a:lnTo>
                    <a:pt x="0" y="172465"/>
                  </a:lnTo>
                  <a:lnTo>
                    <a:pt x="0" y="862317"/>
                  </a:lnTo>
                  <a:lnTo>
                    <a:pt x="6160" y="908166"/>
                  </a:lnTo>
                  <a:lnTo>
                    <a:pt x="23546" y="949367"/>
                  </a:lnTo>
                  <a:lnTo>
                    <a:pt x="50514" y="984275"/>
                  </a:lnTo>
                  <a:lnTo>
                    <a:pt x="85419" y="1011245"/>
                  </a:lnTo>
                  <a:lnTo>
                    <a:pt x="126617" y="1028634"/>
                  </a:lnTo>
                  <a:lnTo>
                    <a:pt x="172466" y="1034795"/>
                  </a:lnTo>
                  <a:lnTo>
                    <a:pt x="10414762" y="1034795"/>
                  </a:lnTo>
                  <a:lnTo>
                    <a:pt x="10460610" y="1028634"/>
                  </a:lnTo>
                  <a:lnTo>
                    <a:pt x="10501808" y="1011245"/>
                  </a:lnTo>
                  <a:lnTo>
                    <a:pt x="10536713" y="984275"/>
                  </a:lnTo>
                  <a:lnTo>
                    <a:pt x="10563681" y="949367"/>
                  </a:lnTo>
                  <a:lnTo>
                    <a:pt x="10581067" y="908166"/>
                  </a:lnTo>
                  <a:lnTo>
                    <a:pt x="10587228" y="862317"/>
                  </a:lnTo>
                  <a:lnTo>
                    <a:pt x="10587228" y="172465"/>
                  </a:lnTo>
                  <a:lnTo>
                    <a:pt x="10581067" y="126617"/>
                  </a:lnTo>
                  <a:lnTo>
                    <a:pt x="10563681" y="85419"/>
                  </a:lnTo>
                  <a:lnTo>
                    <a:pt x="10536713" y="50514"/>
                  </a:lnTo>
                  <a:lnTo>
                    <a:pt x="10501808" y="23546"/>
                  </a:lnTo>
                  <a:lnTo>
                    <a:pt x="10460610" y="6160"/>
                  </a:lnTo>
                  <a:lnTo>
                    <a:pt x="10414762" y="0"/>
                  </a:lnTo>
                  <a:close/>
                </a:path>
              </a:pathLst>
            </a:custGeom>
            <a:solidFill>
              <a:srgbClr val="FF6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4662" y="1501908"/>
              <a:ext cx="10587355" cy="1035050"/>
            </a:xfrm>
            <a:custGeom>
              <a:avLst/>
              <a:gdLst/>
              <a:ahLst/>
              <a:cxnLst/>
              <a:rect l="l" t="t" r="r" b="b"/>
              <a:pathLst>
                <a:path w="10587355" h="1035050">
                  <a:moveTo>
                    <a:pt x="0" y="172465"/>
                  </a:moveTo>
                  <a:lnTo>
                    <a:pt x="6160" y="126617"/>
                  </a:lnTo>
                  <a:lnTo>
                    <a:pt x="23546" y="85419"/>
                  </a:lnTo>
                  <a:lnTo>
                    <a:pt x="50514" y="50514"/>
                  </a:lnTo>
                  <a:lnTo>
                    <a:pt x="85419" y="23546"/>
                  </a:lnTo>
                  <a:lnTo>
                    <a:pt x="126617" y="6160"/>
                  </a:lnTo>
                  <a:lnTo>
                    <a:pt x="172466" y="0"/>
                  </a:lnTo>
                  <a:lnTo>
                    <a:pt x="10414762" y="0"/>
                  </a:lnTo>
                  <a:lnTo>
                    <a:pt x="10460610" y="6160"/>
                  </a:lnTo>
                  <a:lnTo>
                    <a:pt x="10501808" y="23546"/>
                  </a:lnTo>
                  <a:lnTo>
                    <a:pt x="10536713" y="50514"/>
                  </a:lnTo>
                  <a:lnTo>
                    <a:pt x="10563681" y="85419"/>
                  </a:lnTo>
                  <a:lnTo>
                    <a:pt x="10581067" y="126617"/>
                  </a:lnTo>
                  <a:lnTo>
                    <a:pt x="10587228" y="172465"/>
                  </a:lnTo>
                  <a:lnTo>
                    <a:pt x="10587228" y="862317"/>
                  </a:lnTo>
                  <a:lnTo>
                    <a:pt x="10581067" y="908166"/>
                  </a:lnTo>
                  <a:lnTo>
                    <a:pt x="10563681" y="949367"/>
                  </a:lnTo>
                  <a:lnTo>
                    <a:pt x="10536713" y="984275"/>
                  </a:lnTo>
                  <a:lnTo>
                    <a:pt x="10501808" y="1011245"/>
                  </a:lnTo>
                  <a:lnTo>
                    <a:pt x="10460610" y="1028634"/>
                  </a:lnTo>
                  <a:lnTo>
                    <a:pt x="10414762" y="1034795"/>
                  </a:lnTo>
                  <a:lnTo>
                    <a:pt x="172466" y="1034795"/>
                  </a:lnTo>
                  <a:lnTo>
                    <a:pt x="126617" y="1028634"/>
                  </a:lnTo>
                  <a:lnTo>
                    <a:pt x="85419" y="1011245"/>
                  </a:lnTo>
                  <a:lnTo>
                    <a:pt x="50514" y="984275"/>
                  </a:lnTo>
                  <a:lnTo>
                    <a:pt x="23546" y="949367"/>
                  </a:lnTo>
                  <a:lnTo>
                    <a:pt x="6160" y="908166"/>
                  </a:lnTo>
                  <a:lnTo>
                    <a:pt x="0" y="862317"/>
                  </a:lnTo>
                  <a:lnTo>
                    <a:pt x="0" y="17246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46118" y="2928349"/>
            <a:ext cx="1348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Define</a:t>
            </a:r>
            <a:endParaRPr sz="36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2300" y="4168698"/>
            <a:ext cx="10612755" cy="1005840"/>
            <a:chOff x="711962" y="2644397"/>
            <a:chExt cx="10612755" cy="1005840"/>
          </a:xfrm>
        </p:grpSpPr>
        <p:sp>
          <p:nvSpPr>
            <p:cNvPr id="7" name="object 7"/>
            <p:cNvSpPr/>
            <p:nvPr/>
          </p:nvSpPr>
          <p:spPr>
            <a:xfrm>
              <a:off x="724662" y="2657097"/>
              <a:ext cx="10587355" cy="980440"/>
            </a:xfrm>
            <a:custGeom>
              <a:avLst/>
              <a:gdLst/>
              <a:ahLst/>
              <a:cxnLst/>
              <a:rect l="l" t="t" r="r" b="b"/>
              <a:pathLst>
                <a:path w="10587355" h="980439">
                  <a:moveTo>
                    <a:pt x="10423906" y="0"/>
                  </a:moveTo>
                  <a:lnTo>
                    <a:pt x="163322" y="0"/>
                  </a:lnTo>
                  <a:lnTo>
                    <a:pt x="119906" y="5833"/>
                  </a:lnTo>
                  <a:lnTo>
                    <a:pt x="80892" y="22296"/>
                  </a:lnTo>
                  <a:lnTo>
                    <a:pt x="47837" y="47832"/>
                  </a:lnTo>
                  <a:lnTo>
                    <a:pt x="22299" y="80886"/>
                  </a:lnTo>
                  <a:lnTo>
                    <a:pt x="5834" y="119901"/>
                  </a:lnTo>
                  <a:lnTo>
                    <a:pt x="0" y="163322"/>
                  </a:lnTo>
                  <a:lnTo>
                    <a:pt x="0" y="816597"/>
                  </a:lnTo>
                  <a:lnTo>
                    <a:pt x="5834" y="860018"/>
                  </a:lnTo>
                  <a:lnTo>
                    <a:pt x="22299" y="899035"/>
                  </a:lnTo>
                  <a:lnTo>
                    <a:pt x="47837" y="932092"/>
                  </a:lnTo>
                  <a:lnTo>
                    <a:pt x="80892" y="957632"/>
                  </a:lnTo>
                  <a:lnTo>
                    <a:pt x="119906" y="974097"/>
                  </a:lnTo>
                  <a:lnTo>
                    <a:pt x="163322" y="979932"/>
                  </a:lnTo>
                  <a:lnTo>
                    <a:pt x="10423906" y="979932"/>
                  </a:lnTo>
                  <a:lnTo>
                    <a:pt x="10467321" y="974097"/>
                  </a:lnTo>
                  <a:lnTo>
                    <a:pt x="10506335" y="957632"/>
                  </a:lnTo>
                  <a:lnTo>
                    <a:pt x="10539390" y="932092"/>
                  </a:lnTo>
                  <a:lnTo>
                    <a:pt x="10564928" y="899035"/>
                  </a:lnTo>
                  <a:lnTo>
                    <a:pt x="10581393" y="860018"/>
                  </a:lnTo>
                  <a:lnTo>
                    <a:pt x="10587228" y="816597"/>
                  </a:lnTo>
                  <a:lnTo>
                    <a:pt x="10587228" y="163322"/>
                  </a:lnTo>
                  <a:lnTo>
                    <a:pt x="10581393" y="119901"/>
                  </a:lnTo>
                  <a:lnTo>
                    <a:pt x="10564928" y="80886"/>
                  </a:lnTo>
                  <a:lnTo>
                    <a:pt x="10539390" y="47832"/>
                  </a:lnTo>
                  <a:lnTo>
                    <a:pt x="10506335" y="22296"/>
                  </a:lnTo>
                  <a:lnTo>
                    <a:pt x="10467321" y="5833"/>
                  </a:lnTo>
                  <a:lnTo>
                    <a:pt x="10423906" y="0"/>
                  </a:lnTo>
                  <a:close/>
                </a:path>
              </a:pathLst>
            </a:custGeom>
            <a:solidFill>
              <a:srgbClr val="FF6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4662" y="2657097"/>
              <a:ext cx="10587355" cy="980440"/>
            </a:xfrm>
            <a:custGeom>
              <a:avLst/>
              <a:gdLst/>
              <a:ahLst/>
              <a:cxnLst/>
              <a:rect l="l" t="t" r="r" b="b"/>
              <a:pathLst>
                <a:path w="10587355" h="980439">
                  <a:moveTo>
                    <a:pt x="0" y="163322"/>
                  </a:moveTo>
                  <a:lnTo>
                    <a:pt x="5834" y="119901"/>
                  </a:lnTo>
                  <a:lnTo>
                    <a:pt x="22299" y="80886"/>
                  </a:lnTo>
                  <a:lnTo>
                    <a:pt x="47837" y="47832"/>
                  </a:lnTo>
                  <a:lnTo>
                    <a:pt x="80892" y="22296"/>
                  </a:lnTo>
                  <a:lnTo>
                    <a:pt x="119906" y="5833"/>
                  </a:lnTo>
                  <a:lnTo>
                    <a:pt x="163322" y="0"/>
                  </a:lnTo>
                  <a:lnTo>
                    <a:pt x="10423906" y="0"/>
                  </a:lnTo>
                  <a:lnTo>
                    <a:pt x="10467321" y="5833"/>
                  </a:lnTo>
                  <a:lnTo>
                    <a:pt x="10506335" y="22296"/>
                  </a:lnTo>
                  <a:lnTo>
                    <a:pt x="10539390" y="47832"/>
                  </a:lnTo>
                  <a:lnTo>
                    <a:pt x="10564928" y="80886"/>
                  </a:lnTo>
                  <a:lnTo>
                    <a:pt x="10581393" y="119901"/>
                  </a:lnTo>
                  <a:lnTo>
                    <a:pt x="10587228" y="163322"/>
                  </a:lnTo>
                  <a:lnTo>
                    <a:pt x="10587228" y="816597"/>
                  </a:lnTo>
                  <a:lnTo>
                    <a:pt x="10581393" y="860018"/>
                  </a:lnTo>
                  <a:lnTo>
                    <a:pt x="10564928" y="899035"/>
                  </a:lnTo>
                  <a:lnTo>
                    <a:pt x="10539390" y="932092"/>
                  </a:lnTo>
                  <a:lnTo>
                    <a:pt x="10506335" y="957632"/>
                  </a:lnTo>
                  <a:lnTo>
                    <a:pt x="10467321" y="974097"/>
                  </a:lnTo>
                  <a:lnTo>
                    <a:pt x="10423906" y="979932"/>
                  </a:lnTo>
                  <a:lnTo>
                    <a:pt x="163322" y="979932"/>
                  </a:lnTo>
                  <a:lnTo>
                    <a:pt x="119906" y="974097"/>
                  </a:lnTo>
                  <a:lnTo>
                    <a:pt x="80892" y="957632"/>
                  </a:lnTo>
                  <a:lnTo>
                    <a:pt x="47837" y="932092"/>
                  </a:lnTo>
                  <a:lnTo>
                    <a:pt x="22299" y="899035"/>
                  </a:lnTo>
                  <a:lnTo>
                    <a:pt x="5834" y="860018"/>
                  </a:lnTo>
                  <a:lnTo>
                    <a:pt x="0" y="816597"/>
                  </a:lnTo>
                  <a:lnTo>
                    <a:pt x="0" y="16332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05801" y="4340748"/>
            <a:ext cx="16535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Allocate</a:t>
            </a:r>
            <a:endParaRPr sz="36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78307" y="1529889"/>
            <a:ext cx="10614660" cy="946150"/>
            <a:chOff x="719581" y="3781292"/>
            <a:chExt cx="10614660" cy="946150"/>
          </a:xfrm>
        </p:grpSpPr>
        <p:sp>
          <p:nvSpPr>
            <p:cNvPr id="11" name="object 11"/>
            <p:cNvSpPr/>
            <p:nvPr/>
          </p:nvSpPr>
          <p:spPr>
            <a:xfrm>
              <a:off x="732281" y="3793992"/>
              <a:ext cx="10589260" cy="920750"/>
            </a:xfrm>
            <a:custGeom>
              <a:avLst/>
              <a:gdLst/>
              <a:ahLst/>
              <a:cxnLst/>
              <a:rect l="l" t="t" r="r" b="b"/>
              <a:pathLst>
                <a:path w="10589260" h="920750">
                  <a:moveTo>
                    <a:pt x="10435323" y="0"/>
                  </a:moveTo>
                  <a:lnTo>
                    <a:pt x="153428" y="0"/>
                  </a:lnTo>
                  <a:lnTo>
                    <a:pt x="104934" y="7822"/>
                  </a:lnTo>
                  <a:lnTo>
                    <a:pt x="62816" y="29603"/>
                  </a:lnTo>
                  <a:lnTo>
                    <a:pt x="29603" y="62816"/>
                  </a:lnTo>
                  <a:lnTo>
                    <a:pt x="7822" y="104934"/>
                  </a:lnTo>
                  <a:lnTo>
                    <a:pt x="0" y="153428"/>
                  </a:lnTo>
                  <a:lnTo>
                    <a:pt x="0" y="767080"/>
                  </a:lnTo>
                  <a:lnTo>
                    <a:pt x="7822" y="815573"/>
                  </a:lnTo>
                  <a:lnTo>
                    <a:pt x="29603" y="857687"/>
                  </a:lnTo>
                  <a:lnTo>
                    <a:pt x="62816" y="890897"/>
                  </a:lnTo>
                  <a:lnTo>
                    <a:pt x="104934" y="912675"/>
                  </a:lnTo>
                  <a:lnTo>
                    <a:pt x="153428" y="920496"/>
                  </a:lnTo>
                  <a:lnTo>
                    <a:pt x="10435323" y="920496"/>
                  </a:lnTo>
                  <a:lnTo>
                    <a:pt x="10483817" y="912675"/>
                  </a:lnTo>
                  <a:lnTo>
                    <a:pt x="10525935" y="890897"/>
                  </a:lnTo>
                  <a:lnTo>
                    <a:pt x="10559148" y="857687"/>
                  </a:lnTo>
                  <a:lnTo>
                    <a:pt x="10580929" y="815573"/>
                  </a:lnTo>
                  <a:lnTo>
                    <a:pt x="10588752" y="767080"/>
                  </a:lnTo>
                  <a:lnTo>
                    <a:pt x="10588752" y="153428"/>
                  </a:lnTo>
                  <a:lnTo>
                    <a:pt x="10580929" y="104934"/>
                  </a:lnTo>
                  <a:lnTo>
                    <a:pt x="10559148" y="62816"/>
                  </a:lnTo>
                  <a:lnTo>
                    <a:pt x="10525935" y="29603"/>
                  </a:lnTo>
                  <a:lnTo>
                    <a:pt x="10483817" y="7822"/>
                  </a:lnTo>
                  <a:lnTo>
                    <a:pt x="10435323" y="0"/>
                  </a:lnTo>
                  <a:close/>
                </a:path>
              </a:pathLst>
            </a:custGeom>
            <a:solidFill>
              <a:srgbClr val="FF6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2281" y="3793992"/>
              <a:ext cx="10589260" cy="920750"/>
            </a:xfrm>
            <a:custGeom>
              <a:avLst/>
              <a:gdLst/>
              <a:ahLst/>
              <a:cxnLst/>
              <a:rect l="l" t="t" r="r" b="b"/>
              <a:pathLst>
                <a:path w="10589260" h="920750">
                  <a:moveTo>
                    <a:pt x="0" y="153428"/>
                  </a:moveTo>
                  <a:lnTo>
                    <a:pt x="7822" y="104934"/>
                  </a:lnTo>
                  <a:lnTo>
                    <a:pt x="29603" y="62816"/>
                  </a:lnTo>
                  <a:lnTo>
                    <a:pt x="62816" y="29603"/>
                  </a:lnTo>
                  <a:lnTo>
                    <a:pt x="104934" y="7822"/>
                  </a:lnTo>
                  <a:lnTo>
                    <a:pt x="153428" y="0"/>
                  </a:lnTo>
                  <a:lnTo>
                    <a:pt x="10435323" y="0"/>
                  </a:lnTo>
                  <a:lnTo>
                    <a:pt x="10483817" y="7822"/>
                  </a:lnTo>
                  <a:lnTo>
                    <a:pt x="10525935" y="29603"/>
                  </a:lnTo>
                  <a:lnTo>
                    <a:pt x="10559148" y="62816"/>
                  </a:lnTo>
                  <a:lnTo>
                    <a:pt x="10580929" y="104934"/>
                  </a:lnTo>
                  <a:lnTo>
                    <a:pt x="10588752" y="153428"/>
                  </a:lnTo>
                  <a:lnTo>
                    <a:pt x="10588752" y="767080"/>
                  </a:lnTo>
                  <a:lnTo>
                    <a:pt x="10580929" y="815573"/>
                  </a:lnTo>
                  <a:lnTo>
                    <a:pt x="10559148" y="857687"/>
                  </a:lnTo>
                  <a:lnTo>
                    <a:pt x="10525935" y="890897"/>
                  </a:lnTo>
                  <a:lnTo>
                    <a:pt x="10483817" y="912675"/>
                  </a:lnTo>
                  <a:lnTo>
                    <a:pt x="10435323" y="920496"/>
                  </a:lnTo>
                  <a:lnTo>
                    <a:pt x="153428" y="920496"/>
                  </a:lnTo>
                  <a:lnTo>
                    <a:pt x="104934" y="912675"/>
                  </a:lnTo>
                  <a:lnTo>
                    <a:pt x="62816" y="890897"/>
                  </a:lnTo>
                  <a:lnTo>
                    <a:pt x="29603" y="857687"/>
                  </a:lnTo>
                  <a:lnTo>
                    <a:pt x="7822" y="815573"/>
                  </a:lnTo>
                  <a:lnTo>
                    <a:pt x="0" y="767080"/>
                  </a:lnTo>
                  <a:lnTo>
                    <a:pt x="0" y="15342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59609" y="1671742"/>
            <a:ext cx="3002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Attach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Receipt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4200" y="1581227"/>
            <a:ext cx="64477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receipt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all</a:t>
            </a:r>
            <a:r>
              <a:rPr sz="2400" u="none" spc="-30" dirty="0">
                <a:latin typeface="Arial"/>
                <a:cs typeface="Arial"/>
              </a:rPr>
              <a:t> </a:t>
            </a:r>
            <a:r>
              <a:rPr sz="2400" u="none" dirty="0">
                <a:latin typeface="Arial"/>
                <a:cs typeface="Arial"/>
              </a:rPr>
              <a:t>Goods</a:t>
            </a:r>
            <a:r>
              <a:rPr sz="2400" u="none" spc="-40" dirty="0">
                <a:latin typeface="Arial"/>
                <a:cs typeface="Arial"/>
              </a:rPr>
              <a:t> </a:t>
            </a:r>
            <a:r>
              <a:rPr sz="2400" u="none" dirty="0">
                <a:latin typeface="Arial"/>
                <a:cs typeface="Arial"/>
              </a:rPr>
              <a:t>&amp;</a:t>
            </a:r>
            <a:r>
              <a:rPr sz="2400" u="none" spc="-40" dirty="0">
                <a:latin typeface="Arial"/>
                <a:cs typeface="Arial"/>
              </a:rPr>
              <a:t> </a:t>
            </a:r>
            <a:r>
              <a:rPr sz="2400" u="none" spc="-10" dirty="0">
                <a:latin typeface="Arial"/>
                <a:cs typeface="Arial"/>
              </a:rPr>
              <a:t>Services </a:t>
            </a:r>
            <a:r>
              <a:rPr sz="2400" u="none" dirty="0">
                <a:latin typeface="Arial"/>
                <a:cs typeface="Arial"/>
              </a:rPr>
              <a:t>transactions</a:t>
            </a:r>
            <a:r>
              <a:rPr sz="2400" u="none" spc="-80" dirty="0">
                <a:latin typeface="Arial"/>
                <a:cs typeface="Arial"/>
              </a:rPr>
              <a:t> </a:t>
            </a:r>
            <a:r>
              <a:rPr sz="2400" u="none" dirty="0">
                <a:latin typeface="Arial"/>
                <a:cs typeface="Arial"/>
              </a:rPr>
              <a:t>(except</a:t>
            </a:r>
            <a:r>
              <a:rPr sz="2400" u="none" spc="-60" dirty="0">
                <a:latin typeface="Arial"/>
                <a:cs typeface="Arial"/>
              </a:rPr>
              <a:t> </a:t>
            </a:r>
            <a:r>
              <a:rPr sz="2400" u="none" spc="-10" dirty="0">
                <a:latin typeface="Arial"/>
                <a:cs typeface="Arial"/>
              </a:rPr>
              <a:t>credits/fraudulent</a:t>
            </a:r>
            <a:r>
              <a:rPr sz="2400" u="none" spc="-70" dirty="0">
                <a:latin typeface="Arial"/>
                <a:cs typeface="Arial"/>
              </a:rPr>
              <a:t> </a:t>
            </a:r>
            <a:r>
              <a:rPr sz="2400" u="none" spc="-10" dirty="0">
                <a:latin typeface="Arial"/>
                <a:cs typeface="Arial"/>
              </a:rPr>
              <a:t>charges)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85831" y="4468142"/>
            <a:ext cx="4477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Select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PTA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Expenditure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type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16030" y="2867107"/>
            <a:ext cx="69430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Select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Expense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Type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(Category)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Enter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short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order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description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business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purpose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91005">
              <a:lnSpc>
                <a:spcPct val="100000"/>
              </a:lnSpc>
              <a:spcBef>
                <a:spcPts val="95"/>
              </a:spcBef>
            </a:pPr>
            <a:r>
              <a:rPr dirty="0"/>
              <a:t>Reconciling:</a:t>
            </a:r>
            <a:r>
              <a:rPr spc="-75" dirty="0"/>
              <a:t> </a:t>
            </a:r>
            <a:r>
              <a:rPr dirty="0"/>
              <a:t>What</a:t>
            </a:r>
            <a:r>
              <a:rPr spc="-85" dirty="0"/>
              <a:t> </a:t>
            </a:r>
            <a:r>
              <a:rPr dirty="0"/>
              <a:t>we</a:t>
            </a:r>
            <a:r>
              <a:rPr spc="-100" dirty="0"/>
              <a:t> </a:t>
            </a:r>
            <a:r>
              <a:rPr spc="-10" dirty="0"/>
              <a:t>expect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176014" y="1417574"/>
            <a:ext cx="2436495" cy="2043430"/>
            <a:chOff x="4176014" y="1417574"/>
            <a:chExt cx="2436495" cy="2043430"/>
          </a:xfrm>
        </p:grpSpPr>
        <p:sp>
          <p:nvSpPr>
            <p:cNvPr id="4" name="object 4"/>
            <p:cNvSpPr/>
            <p:nvPr/>
          </p:nvSpPr>
          <p:spPr>
            <a:xfrm>
              <a:off x="4188714" y="1430274"/>
              <a:ext cx="2411095" cy="2018030"/>
            </a:xfrm>
            <a:custGeom>
              <a:avLst/>
              <a:gdLst/>
              <a:ahLst/>
              <a:cxnLst/>
              <a:rect l="l" t="t" r="r" b="b"/>
              <a:pathLst>
                <a:path w="2411095" h="2018029">
                  <a:moveTo>
                    <a:pt x="1205484" y="0"/>
                  </a:moveTo>
                  <a:lnTo>
                    <a:pt x="1153192" y="932"/>
                  </a:lnTo>
                  <a:lnTo>
                    <a:pt x="1101469" y="3703"/>
                  </a:lnTo>
                  <a:lnTo>
                    <a:pt x="1050361" y="8275"/>
                  </a:lnTo>
                  <a:lnTo>
                    <a:pt x="999913" y="14610"/>
                  </a:lnTo>
                  <a:lnTo>
                    <a:pt x="950168" y="22671"/>
                  </a:lnTo>
                  <a:lnTo>
                    <a:pt x="901174" y="32420"/>
                  </a:lnTo>
                  <a:lnTo>
                    <a:pt x="852976" y="43818"/>
                  </a:lnTo>
                  <a:lnTo>
                    <a:pt x="805617" y="56828"/>
                  </a:lnTo>
                  <a:lnTo>
                    <a:pt x="759144" y="71412"/>
                  </a:lnTo>
                  <a:lnTo>
                    <a:pt x="713602" y="87532"/>
                  </a:lnTo>
                  <a:lnTo>
                    <a:pt x="669036" y="105150"/>
                  </a:lnTo>
                  <a:lnTo>
                    <a:pt x="625492" y="124229"/>
                  </a:lnTo>
                  <a:lnTo>
                    <a:pt x="583014" y="144730"/>
                  </a:lnTo>
                  <a:lnTo>
                    <a:pt x="541648" y="166617"/>
                  </a:lnTo>
                  <a:lnTo>
                    <a:pt x="501439" y="189850"/>
                  </a:lnTo>
                  <a:lnTo>
                    <a:pt x="462432" y="214392"/>
                  </a:lnTo>
                  <a:lnTo>
                    <a:pt x="424672" y="240205"/>
                  </a:lnTo>
                  <a:lnTo>
                    <a:pt x="388206" y="267252"/>
                  </a:lnTo>
                  <a:lnTo>
                    <a:pt x="353077" y="295494"/>
                  </a:lnTo>
                  <a:lnTo>
                    <a:pt x="319331" y="324893"/>
                  </a:lnTo>
                  <a:lnTo>
                    <a:pt x="287014" y="355413"/>
                  </a:lnTo>
                  <a:lnTo>
                    <a:pt x="256171" y="387014"/>
                  </a:lnTo>
                  <a:lnTo>
                    <a:pt x="226846" y="419659"/>
                  </a:lnTo>
                  <a:lnTo>
                    <a:pt x="199086" y="453311"/>
                  </a:lnTo>
                  <a:lnTo>
                    <a:pt x="172935" y="487931"/>
                  </a:lnTo>
                  <a:lnTo>
                    <a:pt x="148438" y="523481"/>
                  </a:lnTo>
                  <a:lnTo>
                    <a:pt x="125641" y="559925"/>
                  </a:lnTo>
                  <a:lnTo>
                    <a:pt x="104590" y="597222"/>
                  </a:lnTo>
                  <a:lnTo>
                    <a:pt x="85328" y="635337"/>
                  </a:lnTo>
                  <a:lnTo>
                    <a:pt x="67902" y="674231"/>
                  </a:lnTo>
                  <a:lnTo>
                    <a:pt x="52357" y="713866"/>
                  </a:lnTo>
                  <a:lnTo>
                    <a:pt x="38737" y="754205"/>
                  </a:lnTo>
                  <a:lnTo>
                    <a:pt x="27089" y="795209"/>
                  </a:lnTo>
                  <a:lnTo>
                    <a:pt x="17458" y="836841"/>
                  </a:lnTo>
                  <a:lnTo>
                    <a:pt x="9888" y="879062"/>
                  </a:lnTo>
                  <a:lnTo>
                    <a:pt x="4424" y="921836"/>
                  </a:lnTo>
                  <a:lnTo>
                    <a:pt x="1113" y="965124"/>
                  </a:lnTo>
                  <a:lnTo>
                    <a:pt x="0" y="1008888"/>
                  </a:lnTo>
                  <a:lnTo>
                    <a:pt x="1113" y="1052651"/>
                  </a:lnTo>
                  <a:lnTo>
                    <a:pt x="4424" y="1095939"/>
                  </a:lnTo>
                  <a:lnTo>
                    <a:pt x="9888" y="1138713"/>
                  </a:lnTo>
                  <a:lnTo>
                    <a:pt x="17458" y="1180934"/>
                  </a:lnTo>
                  <a:lnTo>
                    <a:pt x="27089" y="1222566"/>
                  </a:lnTo>
                  <a:lnTo>
                    <a:pt x="38737" y="1263570"/>
                  </a:lnTo>
                  <a:lnTo>
                    <a:pt x="52357" y="1303909"/>
                  </a:lnTo>
                  <a:lnTo>
                    <a:pt x="67902" y="1343544"/>
                  </a:lnTo>
                  <a:lnTo>
                    <a:pt x="85328" y="1382438"/>
                  </a:lnTo>
                  <a:lnTo>
                    <a:pt x="104590" y="1420553"/>
                  </a:lnTo>
                  <a:lnTo>
                    <a:pt x="125641" y="1457850"/>
                  </a:lnTo>
                  <a:lnTo>
                    <a:pt x="148438" y="1494294"/>
                  </a:lnTo>
                  <a:lnTo>
                    <a:pt x="172935" y="1529844"/>
                  </a:lnTo>
                  <a:lnTo>
                    <a:pt x="199086" y="1564464"/>
                  </a:lnTo>
                  <a:lnTo>
                    <a:pt x="226846" y="1598116"/>
                  </a:lnTo>
                  <a:lnTo>
                    <a:pt x="256171" y="1630761"/>
                  </a:lnTo>
                  <a:lnTo>
                    <a:pt x="287014" y="1662362"/>
                  </a:lnTo>
                  <a:lnTo>
                    <a:pt x="319331" y="1692882"/>
                  </a:lnTo>
                  <a:lnTo>
                    <a:pt x="353077" y="1722281"/>
                  </a:lnTo>
                  <a:lnTo>
                    <a:pt x="388206" y="1750523"/>
                  </a:lnTo>
                  <a:lnTo>
                    <a:pt x="424672" y="1777570"/>
                  </a:lnTo>
                  <a:lnTo>
                    <a:pt x="462432" y="1803383"/>
                  </a:lnTo>
                  <a:lnTo>
                    <a:pt x="501439" y="1827925"/>
                  </a:lnTo>
                  <a:lnTo>
                    <a:pt x="541648" y="1851158"/>
                  </a:lnTo>
                  <a:lnTo>
                    <a:pt x="583014" y="1873045"/>
                  </a:lnTo>
                  <a:lnTo>
                    <a:pt x="625492" y="1893546"/>
                  </a:lnTo>
                  <a:lnTo>
                    <a:pt x="669036" y="1912625"/>
                  </a:lnTo>
                  <a:lnTo>
                    <a:pt x="713602" y="1930243"/>
                  </a:lnTo>
                  <a:lnTo>
                    <a:pt x="759144" y="1946363"/>
                  </a:lnTo>
                  <a:lnTo>
                    <a:pt x="805617" y="1960947"/>
                  </a:lnTo>
                  <a:lnTo>
                    <a:pt x="852976" y="1973957"/>
                  </a:lnTo>
                  <a:lnTo>
                    <a:pt x="901174" y="1985355"/>
                  </a:lnTo>
                  <a:lnTo>
                    <a:pt x="950168" y="1995104"/>
                  </a:lnTo>
                  <a:lnTo>
                    <a:pt x="999913" y="2003165"/>
                  </a:lnTo>
                  <a:lnTo>
                    <a:pt x="1050361" y="2009500"/>
                  </a:lnTo>
                  <a:lnTo>
                    <a:pt x="1101469" y="2014072"/>
                  </a:lnTo>
                  <a:lnTo>
                    <a:pt x="1153192" y="2016843"/>
                  </a:lnTo>
                  <a:lnTo>
                    <a:pt x="1205484" y="2017776"/>
                  </a:lnTo>
                  <a:lnTo>
                    <a:pt x="1257775" y="2016843"/>
                  </a:lnTo>
                  <a:lnTo>
                    <a:pt x="1309498" y="2014072"/>
                  </a:lnTo>
                  <a:lnTo>
                    <a:pt x="1360606" y="2009500"/>
                  </a:lnTo>
                  <a:lnTo>
                    <a:pt x="1411054" y="2003165"/>
                  </a:lnTo>
                  <a:lnTo>
                    <a:pt x="1460799" y="1995104"/>
                  </a:lnTo>
                  <a:lnTo>
                    <a:pt x="1509793" y="1985355"/>
                  </a:lnTo>
                  <a:lnTo>
                    <a:pt x="1557991" y="1973957"/>
                  </a:lnTo>
                  <a:lnTo>
                    <a:pt x="1605350" y="1960947"/>
                  </a:lnTo>
                  <a:lnTo>
                    <a:pt x="1651823" y="1946363"/>
                  </a:lnTo>
                  <a:lnTo>
                    <a:pt x="1697365" y="1930243"/>
                  </a:lnTo>
                  <a:lnTo>
                    <a:pt x="1741931" y="1912625"/>
                  </a:lnTo>
                  <a:lnTo>
                    <a:pt x="1785475" y="1893546"/>
                  </a:lnTo>
                  <a:lnTo>
                    <a:pt x="1827953" y="1873045"/>
                  </a:lnTo>
                  <a:lnTo>
                    <a:pt x="1869319" y="1851158"/>
                  </a:lnTo>
                  <a:lnTo>
                    <a:pt x="1909528" y="1827925"/>
                  </a:lnTo>
                  <a:lnTo>
                    <a:pt x="1948535" y="1803383"/>
                  </a:lnTo>
                  <a:lnTo>
                    <a:pt x="1986295" y="1777570"/>
                  </a:lnTo>
                  <a:lnTo>
                    <a:pt x="2022761" y="1750523"/>
                  </a:lnTo>
                  <a:lnTo>
                    <a:pt x="2057890" y="1722281"/>
                  </a:lnTo>
                  <a:lnTo>
                    <a:pt x="2091636" y="1692882"/>
                  </a:lnTo>
                  <a:lnTo>
                    <a:pt x="2123953" y="1662362"/>
                  </a:lnTo>
                  <a:lnTo>
                    <a:pt x="2154796" y="1630761"/>
                  </a:lnTo>
                  <a:lnTo>
                    <a:pt x="2184121" y="1598116"/>
                  </a:lnTo>
                  <a:lnTo>
                    <a:pt x="2211881" y="1564464"/>
                  </a:lnTo>
                  <a:lnTo>
                    <a:pt x="2238032" y="1529844"/>
                  </a:lnTo>
                  <a:lnTo>
                    <a:pt x="2262529" y="1494294"/>
                  </a:lnTo>
                  <a:lnTo>
                    <a:pt x="2285326" y="1457850"/>
                  </a:lnTo>
                  <a:lnTo>
                    <a:pt x="2306377" y="1420553"/>
                  </a:lnTo>
                  <a:lnTo>
                    <a:pt x="2325639" y="1382438"/>
                  </a:lnTo>
                  <a:lnTo>
                    <a:pt x="2343065" y="1343544"/>
                  </a:lnTo>
                  <a:lnTo>
                    <a:pt x="2358610" y="1303909"/>
                  </a:lnTo>
                  <a:lnTo>
                    <a:pt x="2372230" y="1263570"/>
                  </a:lnTo>
                  <a:lnTo>
                    <a:pt x="2383878" y="1222566"/>
                  </a:lnTo>
                  <a:lnTo>
                    <a:pt x="2393509" y="1180934"/>
                  </a:lnTo>
                  <a:lnTo>
                    <a:pt x="2401079" y="1138713"/>
                  </a:lnTo>
                  <a:lnTo>
                    <a:pt x="2406543" y="1095939"/>
                  </a:lnTo>
                  <a:lnTo>
                    <a:pt x="2409854" y="1052651"/>
                  </a:lnTo>
                  <a:lnTo>
                    <a:pt x="2410968" y="1008888"/>
                  </a:lnTo>
                  <a:lnTo>
                    <a:pt x="2409854" y="965124"/>
                  </a:lnTo>
                  <a:lnTo>
                    <a:pt x="2406543" y="921836"/>
                  </a:lnTo>
                  <a:lnTo>
                    <a:pt x="2401079" y="879062"/>
                  </a:lnTo>
                  <a:lnTo>
                    <a:pt x="2393509" y="836841"/>
                  </a:lnTo>
                  <a:lnTo>
                    <a:pt x="2383878" y="795209"/>
                  </a:lnTo>
                  <a:lnTo>
                    <a:pt x="2372230" y="754205"/>
                  </a:lnTo>
                  <a:lnTo>
                    <a:pt x="2358610" y="713866"/>
                  </a:lnTo>
                  <a:lnTo>
                    <a:pt x="2343065" y="674231"/>
                  </a:lnTo>
                  <a:lnTo>
                    <a:pt x="2325639" y="635337"/>
                  </a:lnTo>
                  <a:lnTo>
                    <a:pt x="2306377" y="597222"/>
                  </a:lnTo>
                  <a:lnTo>
                    <a:pt x="2285326" y="559925"/>
                  </a:lnTo>
                  <a:lnTo>
                    <a:pt x="2262529" y="523481"/>
                  </a:lnTo>
                  <a:lnTo>
                    <a:pt x="2238032" y="487931"/>
                  </a:lnTo>
                  <a:lnTo>
                    <a:pt x="2211881" y="453311"/>
                  </a:lnTo>
                  <a:lnTo>
                    <a:pt x="2184121" y="419659"/>
                  </a:lnTo>
                  <a:lnTo>
                    <a:pt x="2154796" y="387014"/>
                  </a:lnTo>
                  <a:lnTo>
                    <a:pt x="2123953" y="355413"/>
                  </a:lnTo>
                  <a:lnTo>
                    <a:pt x="2091636" y="324893"/>
                  </a:lnTo>
                  <a:lnTo>
                    <a:pt x="2057890" y="295494"/>
                  </a:lnTo>
                  <a:lnTo>
                    <a:pt x="2022761" y="267252"/>
                  </a:lnTo>
                  <a:lnTo>
                    <a:pt x="1986295" y="240205"/>
                  </a:lnTo>
                  <a:lnTo>
                    <a:pt x="1948535" y="214392"/>
                  </a:lnTo>
                  <a:lnTo>
                    <a:pt x="1909528" y="189850"/>
                  </a:lnTo>
                  <a:lnTo>
                    <a:pt x="1869319" y="166617"/>
                  </a:lnTo>
                  <a:lnTo>
                    <a:pt x="1827953" y="144730"/>
                  </a:lnTo>
                  <a:lnTo>
                    <a:pt x="1785475" y="124229"/>
                  </a:lnTo>
                  <a:lnTo>
                    <a:pt x="1741931" y="105150"/>
                  </a:lnTo>
                  <a:lnTo>
                    <a:pt x="1697365" y="87532"/>
                  </a:lnTo>
                  <a:lnTo>
                    <a:pt x="1651823" y="71412"/>
                  </a:lnTo>
                  <a:lnTo>
                    <a:pt x="1605350" y="56828"/>
                  </a:lnTo>
                  <a:lnTo>
                    <a:pt x="1557991" y="43818"/>
                  </a:lnTo>
                  <a:lnTo>
                    <a:pt x="1509793" y="32420"/>
                  </a:lnTo>
                  <a:lnTo>
                    <a:pt x="1460799" y="22671"/>
                  </a:lnTo>
                  <a:lnTo>
                    <a:pt x="1411054" y="14610"/>
                  </a:lnTo>
                  <a:lnTo>
                    <a:pt x="1360606" y="8275"/>
                  </a:lnTo>
                  <a:lnTo>
                    <a:pt x="1309498" y="3703"/>
                  </a:lnTo>
                  <a:lnTo>
                    <a:pt x="1257775" y="932"/>
                  </a:lnTo>
                  <a:lnTo>
                    <a:pt x="1205484" y="0"/>
                  </a:lnTo>
                  <a:close/>
                </a:path>
              </a:pathLst>
            </a:custGeom>
            <a:solidFill>
              <a:srgbClr val="FF6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8714" y="1430274"/>
              <a:ext cx="2411095" cy="2018030"/>
            </a:xfrm>
            <a:custGeom>
              <a:avLst/>
              <a:gdLst/>
              <a:ahLst/>
              <a:cxnLst/>
              <a:rect l="l" t="t" r="r" b="b"/>
              <a:pathLst>
                <a:path w="2411095" h="2018029">
                  <a:moveTo>
                    <a:pt x="0" y="1008888"/>
                  </a:moveTo>
                  <a:lnTo>
                    <a:pt x="1113" y="965124"/>
                  </a:lnTo>
                  <a:lnTo>
                    <a:pt x="4424" y="921836"/>
                  </a:lnTo>
                  <a:lnTo>
                    <a:pt x="9888" y="879062"/>
                  </a:lnTo>
                  <a:lnTo>
                    <a:pt x="17458" y="836841"/>
                  </a:lnTo>
                  <a:lnTo>
                    <a:pt x="27089" y="795209"/>
                  </a:lnTo>
                  <a:lnTo>
                    <a:pt x="38737" y="754205"/>
                  </a:lnTo>
                  <a:lnTo>
                    <a:pt x="52357" y="713866"/>
                  </a:lnTo>
                  <a:lnTo>
                    <a:pt x="67902" y="674231"/>
                  </a:lnTo>
                  <a:lnTo>
                    <a:pt x="85328" y="635337"/>
                  </a:lnTo>
                  <a:lnTo>
                    <a:pt x="104590" y="597222"/>
                  </a:lnTo>
                  <a:lnTo>
                    <a:pt x="125641" y="559925"/>
                  </a:lnTo>
                  <a:lnTo>
                    <a:pt x="148438" y="523481"/>
                  </a:lnTo>
                  <a:lnTo>
                    <a:pt x="172935" y="487931"/>
                  </a:lnTo>
                  <a:lnTo>
                    <a:pt x="199086" y="453311"/>
                  </a:lnTo>
                  <a:lnTo>
                    <a:pt x="226846" y="419659"/>
                  </a:lnTo>
                  <a:lnTo>
                    <a:pt x="256171" y="387014"/>
                  </a:lnTo>
                  <a:lnTo>
                    <a:pt x="287014" y="355413"/>
                  </a:lnTo>
                  <a:lnTo>
                    <a:pt x="319331" y="324893"/>
                  </a:lnTo>
                  <a:lnTo>
                    <a:pt x="353077" y="295494"/>
                  </a:lnTo>
                  <a:lnTo>
                    <a:pt x="388206" y="267252"/>
                  </a:lnTo>
                  <a:lnTo>
                    <a:pt x="424672" y="240205"/>
                  </a:lnTo>
                  <a:lnTo>
                    <a:pt x="462432" y="214392"/>
                  </a:lnTo>
                  <a:lnTo>
                    <a:pt x="501439" y="189850"/>
                  </a:lnTo>
                  <a:lnTo>
                    <a:pt x="541648" y="166617"/>
                  </a:lnTo>
                  <a:lnTo>
                    <a:pt x="583014" y="144730"/>
                  </a:lnTo>
                  <a:lnTo>
                    <a:pt x="625492" y="124229"/>
                  </a:lnTo>
                  <a:lnTo>
                    <a:pt x="669036" y="105150"/>
                  </a:lnTo>
                  <a:lnTo>
                    <a:pt x="713602" y="87532"/>
                  </a:lnTo>
                  <a:lnTo>
                    <a:pt x="759144" y="71412"/>
                  </a:lnTo>
                  <a:lnTo>
                    <a:pt x="805617" y="56828"/>
                  </a:lnTo>
                  <a:lnTo>
                    <a:pt x="852976" y="43818"/>
                  </a:lnTo>
                  <a:lnTo>
                    <a:pt x="901174" y="32420"/>
                  </a:lnTo>
                  <a:lnTo>
                    <a:pt x="950168" y="22671"/>
                  </a:lnTo>
                  <a:lnTo>
                    <a:pt x="999913" y="14610"/>
                  </a:lnTo>
                  <a:lnTo>
                    <a:pt x="1050361" y="8275"/>
                  </a:lnTo>
                  <a:lnTo>
                    <a:pt x="1101469" y="3703"/>
                  </a:lnTo>
                  <a:lnTo>
                    <a:pt x="1153192" y="932"/>
                  </a:lnTo>
                  <a:lnTo>
                    <a:pt x="1205484" y="0"/>
                  </a:lnTo>
                  <a:lnTo>
                    <a:pt x="1257775" y="932"/>
                  </a:lnTo>
                  <a:lnTo>
                    <a:pt x="1309498" y="3703"/>
                  </a:lnTo>
                  <a:lnTo>
                    <a:pt x="1360606" y="8275"/>
                  </a:lnTo>
                  <a:lnTo>
                    <a:pt x="1411054" y="14610"/>
                  </a:lnTo>
                  <a:lnTo>
                    <a:pt x="1460799" y="22671"/>
                  </a:lnTo>
                  <a:lnTo>
                    <a:pt x="1509793" y="32420"/>
                  </a:lnTo>
                  <a:lnTo>
                    <a:pt x="1557991" y="43818"/>
                  </a:lnTo>
                  <a:lnTo>
                    <a:pt x="1605350" y="56828"/>
                  </a:lnTo>
                  <a:lnTo>
                    <a:pt x="1651823" y="71412"/>
                  </a:lnTo>
                  <a:lnTo>
                    <a:pt x="1697365" y="87532"/>
                  </a:lnTo>
                  <a:lnTo>
                    <a:pt x="1741931" y="105150"/>
                  </a:lnTo>
                  <a:lnTo>
                    <a:pt x="1785475" y="124229"/>
                  </a:lnTo>
                  <a:lnTo>
                    <a:pt x="1827953" y="144730"/>
                  </a:lnTo>
                  <a:lnTo>
                    <a:pt x="1869319" y="166617"/>
                  </a:lnTo>
                  <a:lnTo>
                    <a:pt x="1909528" y="189850"/>
                  </a:lnTo>
                  <a:lnTo>
                    <a:pt x="1948535" y="214392"/>
                  </a:lnTo>
                  <a:lnTo>
                    <a:pt x="1986295" y="240205"/>
                  </a:lnTo>
                  <a:lnTo>
                    <a:pt x="2022761" y="267252"/>
                  </a:lnTo>
                  <a:lnTo>
                    <a:pt x="2057890" y="295494"/>
                  </a:lnTo>
                  <a:lnTo>
                    <a:pt x="2091636" y="324893"/>
                  </a:lnTo>
                  <a:lnTo>
                    <a:pt x="2123953" y="355413"/>
                  </a:lnTo>
                  <a:lnTo>
                    <a:pt x="2154796" y="387014"/>
                  </a:lnTo>
                  <a:lnTo>
                    <a:pt x="2184121" y="419659"/>
                  </a:lnTo>
                  <a:lnTo>
                    <a:pt x="2211881" y="453311"/>
                  </a:lnTo>
                  <a:lnTo>
                    <a:pt x="2238032" y="487931"/>
                  </a:lnTo>
                  <a:lnTo>
                    <a:pt x="2262529" y="523481"/>
                  </a:lnTo>
                  <a:lnTo>
                    <a:pt x="2285326" y="559925"/>
                  </a:lnTo>
                  <a:lnTo>
                    <a:pt x="2306377" y="597222"/>
                  </a:lnTo>
                  <a:lnTo>
                    <a:pt x="2325639" y="635337"/>
                  </a:lnTo>
                  <a:lnTo>
                    <a:pt x="2343065" y="674231"/>
                  </a:lnTo>
                  <a:lnTo>
                    <a:pt x="2358610" y="713866"/>
                  </a:lnTo>
                  <a:lnTo>
                    <a:pt x="2372230" y="754205"/>
                  </a:lnTo>
                  <a:lnTo>
                    <a:pt x="2383878" y="795209"/>
                  </a:lnTo>
                  <a:lnTo>
                    <a:pt x="2393509" y="836841"/>
                  </a:lnTo>
                  <a:lnTo>
                    <a:pt x="2401079" y="879062"/>
                  </a:lnTo>
                  <a:lnTo>
                    <a:pt x="2406543" y="921836"/>
                  </a:lnTo>
                  <a:lnTo>
                    <a:pt x="2409854" y="965124"/>
                  </a:lnTo>
                  <a:lnTo>
                    <a:pt x="2410968" y="1008888"/>
                  </a:lnTo>
                  <a:lnTo>
                    <a:pt x="2409854" y="1052651"/>
                  </a:lnTo>
                  <a:lnTo>
                    <a:pt x="2406543" y="1095939"/>
                  </a:lnTo>
                  <a:lnTo>
                    <a:pt x="2401079" y="1138713"/>
                  </a:lnTo>
                  <a:lnTo>
                    <a:pt x="2393509" y="1180934"/>
                  </a:lnTo>
                  <a:lnTo>
                    <a:pt x="2383878" y="1222566"/>
                  </a:lnTo>
                  <a:lnTo>
                    <a:pt x="2372230" y="1263570"/>
                  </a:lnTo>
                  <a:lnTo>
                    <a:pt x="2358610" y="1303909"/>
                  </a:lnTo>
                  <a:lnTo>
                    <a:pt x="2343065" y="1343544"/>
                  </a:lnTo>
                  <a:lnTo>
                    <a:pt x="2325639" y="1382438"/>
                  </a:lnTo>
                  <a:lnTo>
                    <a:pt x="2306377" y="1420553"/>
                  </a:lnTo>
                  <a:lnTo>
                    <a:pt x="2285326" y="1457850"/>
                  </a:lnTo>
                  <a:lnTo>
                    <a:pt x="2262529" y="1494294"/>
                  </a:lnTo>
                  <a:lnTo>
                    <a:pt x="2238032" y="1529844"/>
                  </a:lnTo>
                  <a:lnTo>
                    <a:pt x="2211881" y="1564464"/>
                  </a:lnTo>
                  <a:lnTo>
                    <a:pt x="2184121" y="1598116"/>
                  </a:lnTo>
                  <a:lnTo>
                    <a:pt x="2154796" y="1630761"/>
                  </a:lnTo>
                  <a:lnTo>
                    <a:pt x="2123953" y="1662362"/>
                  </a:lnTo>
                  <a:lnTo>
                    <a:pt x="2091636" y="1692882"/>
                  </a:lnTo>
                  <a:lnTo>
                    <a:pt x="2057890" y="1722281"/>
                  </a:lnTo>
                  <a:lnTo>
                    <a:pt x="2022761" y="1750523"/>
                  </a:lnTo>
                  <a:lnTo>
                    <a:pt x="1986295" y="1777570"/>
                  </a:lnTo>
                  <a:lnTo>
                    <a:pt x="1948535" y="1803383"/>
                  </a:lnTo>
                  <a:lnTo>
                    <a:pt x="1909528" y="1827925"/>
                  </a:lnTo>
                  <a:lnTo>
                    <a:pt x="1869319" y="1851158"/>
                  </a:lnTo>
                  <a:lnTo>
                    <a:pt x="1827953" y="1873045"/>
                  </a:lnTo>
                  <a:lnTo>
                    <a:pt x="1785475" y="1893546"/>
                  </a:lnTo>
                  <a:lnTo>
                    <a:pt x="1741931" y="1912625"/>
                  </a:lnTo>
                  <a:lnTo>
                    <a:pt x="1697365" y="1930243"/>
                  </a:lnTo>
                  <a:lnTo>
                    <a:pt x="1651823" y="1946363"/>
                  </a:lnTo>
                  <a:lnTo>
                    <a:pt x="1605350" y="1960947"/>
                  </a:lnTo>
                  <a:lnTo>
                    <a:pt x="1557991" y="1973957"/>
                  </a:lnTo>
                  <a:lnTo>
                    <a:pt x="1509793" y="1985355"/>
                  </a:lnTo>
                  <a:lnTo>
                    <a:pt x="1460799" y="1995104"/>
                  </a:lnTo>
                  <a:lnTo>
                    <a:pt x="1411054" y="2003165"/>
                  </a:lnTo>
                  <a:lnTo>
                    <a:pt x="1360606" y="2009500"/>
                  </a:lnTo>
                  <a:lnTo>
                    <a:pt x="1309498" y="2014072"/>
                  </a:lnTo>
                  <a:lnTo>
                    <a:pt x="1257775" y="2016843"/>
                  </a:lnTo>
                  <a:lnTo>
                    <a:pt x="1205484" y="2017776"/>
                  </a:lnTo>
                  <a:lnTo>
                    <a:pt x="1153192" y="2016843"/>
                  </a:lnTo>
                  <a:lnTo>
                    <a:pt x="1101469" y="2014072"/>
                  </a:lnTo>
                  <a:lnTo>
                    <a:pt x="1050361" y="2009500"/>
                  </a:lnTo>
                  <a:lnTo>
                    <a:pt x="999913" y="2003165"/>
                  </a:lnTo>
                  <a:lnTo>
                    <a:pt x="950168" y="1995104"/>
                  </a:lnTo>
                  <a:lnTo>
                    <a:pt x="901174" y="1985355"/>
                  </a:lnTo>
                  <a:lnTo>
                    <a:pt x="852976" y="1973957"/>
                  </a:lnTo>
                  <a:lnTo>
                    <a:pt x="805617" y="1960947"/>
                  </a:lnTo>
                  <a:lnTo>
                    <a:pt x="759144" y="1946363"/>
                  </a:lnTo>
                  <a:lnTo>
                    <a:pt x="713602" y="1930243"/>
                  </a:lnTo>
                  <a:lnTo>
                    <a:pt x="669036" y="1912625"/>
                  </a:lnTo>
                  <a:lnTo>
                    <a:pt x="625492" y="1893546"/>
                  </a:lnTo>
                  <a:lnTo>
                    <a:pt x="583014" y="1873045"/>
                  </a:lnTo>
                  <a:lnTo>
                    <a:pt x="541648" y="1851158"/>
                  </a:lnTo>
                  <a:lnTo>
                    <a:pt x="501439" y="1827925"/>
                  </a:lnTo>
                  <a:lnTo>
                    <a:pt x="462432" y="1803383"/>
                  </a:lnTo>
                  <a:lnTo>
                    <a:pt x="424672" y="1777570"/>
                  </a:lnTo>
                  <a:lnTo>
                    <a:pt x="388206" y="1750523"/>
                  </a:lnTo>
                  <a:lnTo>
                    <a:pt x="353077" y="1722281"/>
                  </a:lnTo>
                  <a:lnTo>
                    <a:pt x="319331" y="1692882"/>
                  </a:lnTo>
                  <a:lnTo>
                    <a:pt x="287014" y="1662362"/>
                  </a:lnTo>
                  <a:lnTo>
                    <a:pt x="256171" y="1630761"/>
                  </a:lnTo>
                  <a:lnTo>
                    <a:pt x="226846" y="1598116"/>
                  </a:lnTo>
                  <a:lnTo>
                    <a:pt x="199086" y="1564464"/>
                  </a:lnTo>
                  <a:lnTo>
                    <a:pt x="172935" y="1529844"/>
                  </a:lnTo>
                  <a:lnTo>
                    <a:pt x="148438" y="1494294"/>
                  </a:lnTo>
                  <a:lnTo>
                    <a:pt x="125641" y="1457850"/>
                  </a:lnTo>
                  <a:lnTo>
                    <a:pt x="104590" y="1420553"/>
                  </a:lnTo>
                  <a:lnTo>
                    <a:pt x="85328" y="1382438"/>
                  </a:lnTo>
                  <a:lnTo>
                    <a:pt x="67902" y="1343544"/>
                  </a:lnTo>
                  <a:lnTo>
                    <a:pt x="52357" y="1303909"/>
                  </a:lnTo>
                  <a:lnTo>
                    <a:pt x="38737" y="1263570"/>
                  </a:lnTo>
                  <a:lnTo>
                    <a:pt x="27089" y="1222566"/>
                  </a:lnTo>
                  <a:lnTo>
                    <a:pt x="17458" y="1180934"/>
                  </a:lnTo>
                  <a:lnTo>
                    <a:pt x="9888" y="1138713"/>
                  </a:lnTo>
                  <a:lnTo>
                    <a:pt x="4424" y="1095939"/>
                  </a:lnTo>
                  <a:lnTo>
                    <a:pt x="1113" y="1052651"/>
                  </a:lnTo>
                  <a:lnTo>
                    <a:pt x="0" y="1008888"/>
                  </a:lnTo>
                  <a:close/>
                </a:path>
              </a:pathLst>
            </a:custGeom>
            <a:ln w="25400">
              <a:solidFill>
                <a:srgbClr val="BB4F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621845" y="2145057"/>
            <a:ext cx="1544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9554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Selecting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Expense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59177" y="3272282"/>
            <a:ext cx="2142490" cy="1795145"/>
            <a:chOff x="2059177" y="3272282"/>
            <a:chExt cx="2142490" cy="1795145"/>
          </a:xfrm>
        </p:grpSpPr>
        <p:sp>
          <p:nvSpPr>
            <p:cNvPr id="8" name="object 8"/>
            <p:cNvSpPr/>
            <p:nvPr/>
          </p:nvSpPr>
          <p:spPr>
            <a:xfrm>
              <a:off x="2071877" y="3284982"/>
              <a:ext cx="2117090" cy="1769745"/>
            </a:xfrm>
            <a:custGeom>
              <a:avLst/>
              <a:gdLst/>
              <a:ahLst/>
              <a:cxnLst/>
              <a:rect l="l" t="t" r="r" b="b"/>
              <a:pathLst>
                <a:path w="2117090" h="1769745">
                  <a:moveTo>
                    <a:pt x="1058418" y="0"/>
                  </a:moveTo>
                  <a:lnTo>
                    <a:pt x="1005592" y="1082"/>
                  </a:lnTo>
                  <a:lnTo>
                    <a:pt x="953437" y="4297"/>
                  </a:lnTo>
                  <a:lnTo>
                    <a:pt x="902013" y="9592"/>
                  </a:lnTo>
                  <a:lnTo>
                    <a:pt x="851381" y="16917"/>
                  </a:lnTo>
                  <a:lnTo>
                    <a:pt x="801601" y="26222"/>
                  </a:lnTo>
                  <a:lnTo>
                    <a:pt x="752734" y="37456"/>
                  </a:lnTo>
                  <a:lnTo>
                    <a:pt x="704841" y="50568"/>
                  </a:lnTo>
                  <a:lnTo>
                    <a:pt x="657982" y="65508"/>
                  </a:lnTo>
                  <a:lnTo>
                    <a:pt x="612217" y="82224"/>
                  </a:lnTo>
                  <a:lnTo>
                    <a:pt x="567609" y="100667"/>
                  </a:lnTo>
                  <a:lnTo>
                    <a:pt x="524216" y="120785"/>
                  </a:lnTo>
                  <a:lnTo>
                    <a:pt x="482100" y="142528"/>
                  </a:lnTo>
                  <a:lnTo>
                    <a:pt x="441322" y="165845"/>
                  </a:lnTo>
                  <a:lnTo>
                    <a:pt x="401941" y="190685"/>
                  </a:lnTo>
                  <a:lnTo>
                    <a:pt x="364020" y="216998"/>
                  </a:lnTo>
                  <a:lnTo>
                    <a:pt x="327617" y="244733"/>
                  </a:lnTo>
                  <a:lnTo>
                    <a:pt x="292795" y="273839"/>
                  </a:lnTo>
                  <a:lnTo>
                    <a:pt x="259613" y="304266"/>
                  </a:lnTo>
                  <a:lnTo>
                    <a:pt x="228133" y="335963"/>
                  </a:lnTo>
                  <a:lnTo>
                    <a:pt x="198414" y="368879"/>
                  </a:lnTo>
                  <a:lnTo>
                    <a:pt x="170518" y="402964"/>
                  </a:lnTo>
                  <a:lnTo>
                    <a:pt x="144506" y="438166"/>
                  </a:lnTo>
                  <a:lnTo>
                    <a:pt x="120437" y="474436"/>
                  </a:lnTo>
                  <a:lnTo>
                    <a:pt x="98372" y="511723"/>
                  </a:lnTo>
                  <a:lnTo>
                    <a:pt x="78373" y="549975"/>
                  </a:lnTo>
                  <a:lnTo>
                    <a:pt x="60499" y="589142"/>
                  </a:lnTo>
                  <a:lnTo>
                    <a:pt x="44812" y="629174"/>
                  </a:lnTo>
                  <a:lnTo>
                    <a:pt x="31372" y="670020"/>
                  </a:lnTo>
                  <a:lnTo>
                    <a:pt x="20240" y="711629"/>
                  </a:lnTo>
                  <a:lnTo>
                    <a:pt x="11476" y="753950"/>
                  </a:lnTo>
                  <a:lnTo>
                    <a:pt x="5140" y="796933"/>
                  </a:lnTo>
                  <a:lnTo>
                    <a:pt x="1295" y="840527"/>
                  </a:lnTo>
                  <a:lnTo>
                    <a:pt x="0" y="884682"/>
                  </a:lnTo>
                  <a:lnTo>
                    <a:pt x="1295" y="928836"/>
                  </a:lnTo>
                  <a:lnTo>
                    <a:pt x="5140" y="972430"/>
                  </a:lnTo>
                  <a:lnTo>
                    <a:pt x="11476" y="1015413"/>
                  </a:lnTo>
                  <a:lnTo>
                    <a:pt x="20240" y="1057734"/>
                  </a:lnTo>
                  <a:lnTo>
                    <a:pt x="31372" y="1099343"/>
                  </a:lnTo>
                  <a:lnTo>
                    <a:pt x="44812" y="1140189"/>
                  </a:lnTo>
                  <a:lnTo>
                    <a:pt x="60499" y="1180221"/>
                  </a:lnTo>
                  <a:lnTo>
                    <a:pt x="78373" y="1219388"/>
                  </a:lnTo>
                  <a:lnTo>
                    <a:pt x="98372" y="1257640"/>
                  </a:lnTo>
                  <a:lnTo>
                    <a:pt x="120437" y="1294927"/>
                  </a:lnTo>
                  <a:lnTo>
                    <a:pt x="144506" y="1331197"/>
                  </a:lnTo>
                  <a:lnTo>
                    <a:pt x="170518" y="1366399"/>
                  </a:lnTo>
                  <a:lnTo>
                    <a:pt x="198414" y="1400484"/>
                  </a:lnTo>
                  <a:lnTo>
                    <a:pt x="228133" y="1433400"/>
                  </a:lnTo>
                  <a:lnTo>
                    <a:pt x="259613" y="1465097"/>
                  </a:lnTo>
                  <a:lnTo>
                    <a:pt x="292795" y="1495524"/>
                  </a:lnTo>
                  <a:lnTo>
                    <a:pt x="327617" y="1524630"/>
                  </a:lnTo>
                  <a:lnTo>
                    <a:pt x="364020" y="1552365"/>
                  </a:lnTo>
                  <a:lnTo>
                    <a:pt x="401941" y="1578678"/>
                  </a:lnTo>
                  <a:lnTo>
                    <a:pt x="441322" y="1603518"/>
                  </a:lnTo>
                  <a:lnTo>
                    <a:pt x="482100" y="1626835"/>
                  </a:lnTo>
                  <a:lnTo>
                    <a:pt x="524216" y="1648578"/>
                  </a:lnTo>
                  <a:lnTo>
                    <a:pt x="567609" y="1668696"/>
                  </a:lnTo>
                  <a:lnTo>
                    <a:pt x="612217" y="1687139"/>
                  </a:lnTo>
                  <a:lnTo>
                    <a:pt x="657982" y="1703855"/>
                  </a:lnTo>
                  <a:lnTo>
                    <a:pt x="704841" y="1718795"/>
                  </a:lnTo>
                  <a:lnTo>
                    <a:pt x="752734" y="1731907"/>
                  </a:lnTo>
                  <a:lnTo>
                    <a:pt x="801601" y="1743141"/>
                  </a:lnTo>
                  <a:lnTo>
                    <a:pt x="851381" y="1752446"/>
                  </a:lnTo>
                  <a:lnTo>
                    <a:pt x="902013" y="1759771"/>
                  </a:lnTo>
                  <a:lnTo>
                    <a:pt x="953437" y="1765066"/>
                  </a:lnTo>
                  <a:lnTo>
                    <a:pt x="1005592" y="1768281"/>
                  </a:lnTo>
                  <a:lnTo>
                    <a:pt x="1058418" y="1769364"/>
                  </a:lnTo>
                  <a:lnTo>
                    <a:pt x="1111243" y="1768281"/>
                  </a:lnTo>
                  <a:lnTo>
                    <a:pt x="1163398" y="1765066"/>
                  </a:lnTo>
                  <a:lnTo>
                    <a:pt x="1214822" y="1759771"/>
                  </a:lnTo>
                  <a:lnTo>
                    <a:pt x="1265454" y="1752446"/>
                  </a:lnTo>
                  <a:lnTo>
                    <a:pt x="1315234" y="1743141"/>
                  </a:lnTo>
                  <a:lnTo>
                    <a:pt x="1364101" y="1731907"/>
                  </a:lnTo>
                  <a:lnTo>
                    <a:pt x="1411994" y="1718795"/>
                  </a:lnTo>
                  <a:lnTo>
                    <a:pt x="1458853" y="1703855"/>
                  </a:lnTo>
                  <a:lnTo>
                    <a:pt x="1504618" y="1687139"/>
                  </a:lnTo>
                  <a:lnTo>
                    <a:pt x="1549226" y="1668696"/>
                  </a:lnTo>
                  <a:lnTo>
                    <a:pt x="1592619" y="1648578"/>
                  </a:lnTo>
                  <a:lnTo>
                    <a:pt x="1634735" y="1626835"/>
                  </a:lnTo>
                  <a:lnTo>
                    <a:pt x="1675513" y="1603518"/>
                  </a:lnTo>
                  <a:lnTo>
                    <a:pt x="1714894" y="1578678"/>
                  </a:lnTo>
                  <a:lnTo>
                    <a:pt x="1752815" y="1552365"/>
                  </a:lnTo>
                  <a:lnTo>
                    <a:pt x="1789218" y="1524630"/>
                  </a:lnTo>
                  <a:lnTo>
                    <a:pt x="1824040" y="1495524"/>
                  </a:lnTo>
                  <a:lnTo>
                    <a:pt x="1857222" y="1465097"/>
                  </a:lnTo>
                  <a:lnTo>
                    <a:pt x="1888702" y="1433400"/>
                  </a:lnTo>
                  <a:lnTo>
                    <a:pt x="1918421" y="1400484"/>
                  </a:lnTo>
                  <a:lnTo>
                    <a:pt x="1946317" y="1366399"/>
                  </a:lnTo>
                  <a:lnTo>
                    <a:pt x="1972329" y="1331197"/>
                  </a:lnTo>
                  <a:lnTo>
                    <a:pt x="1996398" y="1294927"/>
                  </a:lnTo>
                  <a:lnTo>
                    <a:pt x="2018463" y="1257640"/>
                  </a:lnTo>
                  <a:lnTo>
                    <a:pt x="2038462" y="1219388"/>
                  </a:lnTo>
                  <a:lnTo>
                    <a:pt x="2056336" y="1180221"/>
                  </a:lnTo>
                  <a:lnTo>
                    <a:pt x="2072023" y="1140189"/>
                  </a:lnTo>
                  <a:lnTo>
                    <a:pt x="2085463" y="1099343"/>
                  </a:lnTo>
                  <a:lnTo>
                    <a:pt x="2096595" y="1057734"/>
                  </a:lnTo>
                  <a:lnTo>
                    <a:pt x="2105359" y="1015413"/>
                  </a:lnTo>
                  <a:lnTo>
                    <a:pt x="2111695" y="972430"/>
                  </a:lnTo>
                  <a:lnTo>
                    <a:pt x="2115540" y="928836"/>
                  </a:lnTo>
                  <a:lnTo>
                    <a:pt x="2116836" y="884682"/>
                  </a:lnTo>
                  <a:lnTo>
                    <a:pt x="2115540" y="840527"/>
                  </a:lnTo>
                  <a:lnTo>
                    <a:pt x="2111695" y="796933"/>
                  </a:lnTo>
                  <a:lnTo>
                    <a:pt x="2105359" y="753950"/>
                  </a:lnTo>
                  <a:lnTo>
                    <a:pt x="2096595" y="711629"/>
                  </a:lnTo>
                  <a:lnTo>
                    <a:pt x="2085463" y="670020"/>
                  </a:lnTo>
                  <a:lnTo>
                    <a:pt x="2072023" y="629174"/>
                  </a:lnTo>
                  <a:lnTo>
                    <a:pt x="2056336" y="589142"/>
                  </a:lnTo>
                  <a:lnTo>
                    <a:pt x="2038462" y="549975"/>
                  </a:lnTo>
                  <a:lnTo>
                    <a:pt x="2018463" y="511723"/>
                  </a:lnTo>
                  <a:lnTo>
                    <a:pt x="1996398" y="474436"/>
                  </a:lnTo>
                  <a:lnTo>
                    <a:pt x="1972329" y="438166"/>
                  </a:lnTo>
                  <a:lnTo>
                    <a:pt x="1946317" y="402964"/>
                  </a:lnTo>
                  <a:lnTo>
                    <a:pt x="1918421" y="368879"/>
                  </a:lnTo>
                  <a:lnTo>
                    <a:pt x="1888702" y="335963"/>
                  </a:lnTo>
                  <a:lnTo>
                    <a:pt x="1857222" y="304266"/>
                  </a:lnTo>
                  <a:lnTo>
                    <a:pt x="1824040" y="273839"/>
                  </a:lnTo>
                  <a:lnTo>
                    <a:pt x="1789218" y="244733"/>
                  </a:lnTo>
                  <a:lnTo>
                    <a:pt x="1752815" y="216998"/>
                  </a:lnTo>
                  <a:lnTo>
                    <a:pt x="1714894" y="190685"/>
                  </a:lnTo>
                  <a:lnTo>
                    <a:pt x="1675513" y="165845"/>
                  </a:lnTo>
                  <a:lnTo>
                    <a:pt x="1634735" y="142528"/>
                  </a:lnTo>
                  <a:lnTo>
                    <a:pt x="1592619" y="120785"/>
                  </a:lnTo>
                  <a:lnTo>
                    <a:pt x="1549226" y="100667"/>
                  </a:lnTo>
                  <a:lnTo>
                    <a:pt x="1504618" y="82224"/>
                  </a:lnTo>
                  <a:lnTo>
                    <a:pt x="1458853" y="65508"/>
                  </a:lnTo>
                  <a:lnTo>
                    <a:pt x="1411994" y="50568"/>
                  </a:lnTo>
                  <a:lnTo>
                    <a:pt x="1364101" y="37456"/>
                  </a:lnTo>
                  <a:lnTo>
                    <a:pt x="1315234" y="26222"/>
                  </a:lnTo>
                  <a:lnTo>
                    <a:pt x="1265454" y="16917"/>
                  </a:lnTo>
                  <a:lnTo>
                    <a:pt x="1214822" y="9592"/>
                  </a:lnTo>
                  <a:lnTo>
                    <a:pt x="1163398" y="4297"/>
                  </a:lnTo>
                  <a:lnTo>
                    <a:pt x="1111243" y="1082"/>
                  </a:lnTo>
                  <a:lnTo>
                    <a:pt x="1058418" y="0"/>
                  </a:lnTo>
                  <a:close/>
                </a:path>
              </a:pathLst>
            </a:custGeom>
            <a:solidFill>
              <a:srgbClr val="FF6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71877" y="3284982"/>
              <a:ext cx="2117090" cy="1769745"/>
            </a:xfrm>
            <a:custGeom>
              <a:avLst/>
              <a:gdLst/>
              <a:ahLst/>
              <a:cxnLst/>
              <a:rect l="l" t="t" r="r" b="b"/>
              <a:pathLst>
                <a:path w="2117090" h="1769745">
                  <a:moveTo>
                    <a:pt x="0" y="884682"/>
                  </a:moveTo>
                  <a:lnTo>
                    <a:pt x="1295" y="840527"/>
                  </a:lnTo>
                  <a:lnTo>
                    <a:pt x="5140" y="796933"/>
                  </a:lnTo>
                  <a:lnTo>
                    <a:pt x="11476" y="753950"/>
                  </a:lnTo>
                  <a:lnTo>
                    <a:pt x="20240" y="711629"/>
                  </a:lnTo>
                  <a:lnTo>
                    <a:pt x="31372" y="670020"/>
                  </a:lnTo>
                  <a:lnTo>
                    <a:pt x="44812" y="629174"/>
                  </a:lnTo>
                  <a:lnTo>
                    <a:pt x="60499" y="589142"/>
                  </a:lnTo>
                  <a:lnTo>
                    <a:pt x="78373" y="549975"/>
                  </a:lnTo>
                  <a:lnTo>
                    <a:pt x="98372" y="511723"/>
                  </a:lnTo>
                  <a:lnTo>
                    <a:pt x="120437" y="474436"/>
                  </a:lnTo>
                  <a:lnTo>
                    <a:pt x="144506" y="438166"/>
                  </a:lnTo>
                  <a:lnTo>
                    <a:pt x="170518" y="402964"/>
                  </a:lnTo>
                  <a:lnTo>
                    <a:pt x="198414" y="368879"/>
                  </a:lnTo>
                  <a:lnTo>
                    <a:pt x="228133" y="335963"/>
                  </a:lnTo>
                  <a:lnTo>
                    <a:pt x="259613" y="304266"/>
                  </a:lnTo>
                  <a:lnTo>
                    <a:pt x="292795" y="273839"/>
                  </a:lnTo>
                  <a:lnTo>
                    <a:pt x="327617" y="244733"/>
                  </a:lnTo>
                  <a:lnTo>
                    <a:pt x="364020" y="216998"/>
                  </a:lnTo>
                  <a:lnTo>
                    <a:pt x="401941" y="190685"/>
                  </a:lnTo>
                  <a:lnTo>
                    <a:pt x="441322" y="165845"/>
                  </a:lnTo>
                  <a:lnTo>
                    <a:pt x="482100" y="142528"/>
                  </a:lnTo>
                  <a:lnTo>
                    <a:pt x="524216" y="120785"/>
                  </a:lnTo>
                  <a:lnTo>
                    <a:pt x="567609" y="100667"/>
                  </a:lnTo>
                  <a:lnTo>
                    <a:pt x="612217" y="82224"/>
                  </a:lnTo>
                  <a:lnTo>
                    <a:pt x="657982" y="65508"/>
                  </a:lnTo>
                  <a:lnTo>
                    <a:pt x="704841" y="50568"/>
                  </a:lnTo>
                  <a:lnTo>
                    <a:pt x="752734" y="37456"/>
                  </a:lnTo>
                  <a:lnTo>
                    <a:pt x="801601" y="26222"/>
                  </a:lnTo>
                  <a:lnTo>
                    <a:pt x="851381" y="16917"/>
                  </a:lnTo>
                  <a:lnTo>
                    <a:pt x="902013" y="9592"/>
                  </a:lnTo>
                  <a:lnTo>
                    <a:pt x="953437" y="4297"/>
                  </a:lnTo>
                  <a:lnTo>
                    <a:pt x="1005592" y="1082"/>
                  </a:lnTo>
                  <a:lnTo>
                    <a:pt x="1058418" y="0"/>
                  </a:lnTo>
                  <a:lnTo>
                    <a:pt x="1111243" y="1082"/>
                  </a:lnTo>
                  <a:lnTo>
                    <a:pt x="1163398" y="4297"/>
                  </a:lnTo>
                  <a:lnTo>
                    <a:pt x="1214822" y="9592"/>
                  </a:lnTo>
                  <a:lnTo>
                    <a:pt x="1265454" y="16917"/>
                  </a:lnTo>
                  <a:lnTo>
                    <a:pt x="1315234" y="26222"/>
                  </a:lnTo>
                  <a:lnTo>
                    <a:pt x="1364101" y="37456"/>
                  </a:lnTo>
                  <a:lnTo>
                    <a:pt x="1411994" y="50568"/>
                  </a:lnTo>
                  <a:lnTo>
                    <a:pt x="1458853" y="65508"/>
                  </a:lnTo>
                  <a:lnTo>
                    <a:pt x="1504618" y="82224"/>
                  </a:lnTo>
                  <a:lnTo>
                    <a:pt x="1549226" y="100667"/>
                  </a:lnTo>
                  <a:lnTo>
                    <a:pt x="1592619" y="120785"/>
                  </a:lnTo>
                  <a:lnTo>
                    <a:pt x="1634735" y="142528"/>
                  </a:lnTo>
                  <a:lnTo>
                    <a:pt x="1675513" y="165845"/>
                  </a:lnTo>
                  <a:lnTo>
                    <a:pt x="1714894" y="190685"/>
                  </a:lnTo>
                  <a:lnTo>
                    <a:pt x="1752815" y="216998"/>
                  </a:lnTo>
                  <a:lnTo>
                    <a:pt x="1789218" y="244733"/>
                  </a:lnTo>
                  <a:lnTo>
                    <a:pt x="1824040" y="273839"/>
                  </a:lnTo>
                  <a:lnTo>
                    <a:pt x="1857222" y="304266"/>
                  </a:lnTo>
                  <a:lnTo>
                    <a:pt x="1888702" y="335963"/>
                  </a:lnTo>
                  <a:lnTo>
                    <a:pt x="1918421" y="368879"/>
                  </a:lnTo>
                  <a:lnTo>
                    <a:pt x="1946317" y="402964"/>
                  </a:lnTo>
                  <a:lnTo>
                    <a:pt x="1972329" y="438166"/>
                  </a:lnTo>
                  <a:lnTo>
                    <a:pt x="1996398" y="474436"/>
                  </a:lnTo>
                  <a:lnTo>
                    <a:pt x="2018463" y="511723"/>
                  </a:lnTo>
                  <a:lnTo>
                    <a:pt x="2038462" y="549975"/>
                  </a:lnTo>
                  <a:lnTo>
                    <a:pt x="2056336" y="589142"/>
                  </a:lnTo>
                  <a:lnTo>
                    <a:pt x="2072023" y="629174"/>
                  </a:lnTo>
                  <a:lnTo>
                    <a:pt x="2085463" y="670020"/>
                  </a:lnTo>
                  <a:lnTo>
                    <a:pt x="2096595" y="711629"/>
                  </a:lnTo>
                  <a:lnTo>
                    <a:pt x="2105359" y="753950"/>
                  </a:lnTo>
                  <a:lnTo>
                    <a:pt x="2111695" y="796933"/>
                  </a:lnTo>
                  <a:lnTo>
                    <a:pt x="2115540" y="840527"/>
                  </a:lnTo>
                  <a:lnTo>
                    <a:pt x="2116836" y="884682"/>
                  </a:lnTo>
                  <a:lnTo>
                    <a:pt x="2115540" y="928836"/>
                  </a:lnTo>
                  <a:lnTo>
                    <a:pt x="2111695" y="972430"/>
                  </a:lnTo>
                  <a:lnTo>
                    <a:pt x="2105359" y="1015413"/>
                  </a:lnTo>
                  <a:lnTo>
                    <a:pt x="2096595" y="1057734"/>
                  </a:lnTo>
                  <a:lnTo>
                    <a:pt x="2085463" y="1099343"/>
                  </a:lnTo>
                  <a:lnTo>
                    <a:pt x="2072023" y="1140189"/>
                  </a:lnTo>
                  <a:lnTo>
                    <a:pt x="2056336" y="1180221"/>
                  </a:lnTo>
                  <a:lnTo>
                    <a:pt x="2038462" y="1219388"/>
                  </a:lnTo>
                  <a:lnTo>
                    <a:pt x="2018463" y="1257640"/>
                  </a:lnTo>
                  <a:lnTo>
                    <a:pt x="1996398" y="1294927"/>
                  </a:lnTo>
                  <a:lnTo>
                    <a:pt x="1972329" y="1331197"/>
                  </a:lnTo>
                  <a:lnTo>
                    <a:pt x="1946317" y="1366399"/>
                  </a:lnTo>
                  <a:lnTo>
                    <a:pt x="1918421" y="1400484"/>
                  </a:lnTo>
                  <a:lnTo>
                    <a:pt x="1888702" y="1433400"/>
                  </a:lnTo>
                  <a:lnTo>
                    <a:pt x="1857222" y="1465097"/>
                  </a:lnTo>
                  <a:lnTo>
                    <a:pt x="1824040" y="1495524"/>
                  </a:lnTo>
                  <a:lnTo>
                    <a:pt x="1789218" y="1524630"/>
                  </a:lnTo>
                  <a:lnTo>
                    <a:pt x="1752815" y="1552365"/>
                  </a:lnTo>
                  <a:lnTo>
                    <a:pt x="1714894" y="1578678"/>
                  </a:lnTo>
                  <a:lnTo>
                    <a:pt x="1675513" y="1603518"/>
                  </a:lnTo>
                  <a:lnTo>
                    <a:pt x="1634735" y="1626835"/>
                  </a:lnTo>
                  <a:lnTo>
                    <a:pt x="1592619" y="1648578"/>
                  </a:lnTo>
                  <a:lnTo>
                    <a:pt x="1549226" y="1668696"/>
                  </a:lnTo>
                  <a:lnTo>
                    <a:pt x="1504618" y="1687139"/>
                  </a:lnTo>
                  <a:lnTo>
                    <a:pt x="1458853" y="1703855"/>
                  </a:lnTo>
                  <a:lnTo>
                    <a:pt x="1411994" y="1718795"/>
                  </a:lnTo>
                  <a:lnTo>
                    <a:pt x="1364101" y="1731907"/>
                  </a:lnTo>
                  <a:lnTo>
                    <a:pt x="1315234" y="1743141"/>
                  </a:lnTo>
                  <a:lnTo>
                    <a:pt x="1265454" y="1752446"/>
                  </a:lnTo>
                  <a:lnTo>
                    <a:pt x="1214822" y="1759771"/>
                  </a:lnTo>
                  <a:lnTo>
                    <a:pt x="1163398" y="1765066"/>
                  </a:lnTo>
                  <a:lnTo>
                    <a:pt x="1111243" y="1768281"/>
                  </a:lnTo>
                  <a:lnTo>
                    <a:pt x="1058418" y="1769364"/>
                  </a:lnTo>
                  <a:lnTo>
                    <a:pt x="1005592" y="1768281"/>
                  </a:lnTo>
                  <a:lnTo>
                    <a:pt x="953437" y="1765066"/>
                  </a:lnTo>
                  <a:lnTo>
                    <a:pt x="902013" y="1759771"/>
                  </a:lnTo>
                  <a:lnTo>
                    <a:pt x="851381" y="1752446"/>
                  </a:lnTo>
                  <a:lnTo>
                    <a:pt x="801601" y="1743141"/>
                  </a:lnTo>
                  <a:lnTo>
                    <a:pt x="752734" y="1731907"/>
                  </a:lnTo>
                  <a:lnTo>
                    <a:pt x="704841" y="1718795"/>
                  </a:lnTo>
                  <a:lnTo>
                    <a:pt x="657982" y="1703855"/>
                  </a:lnTo>
                  <a:lnTo>
                    <a:pt x="612217" y="1687139"/>
                  </a:lnTo>
                  <a:lnTo>
                    <a:pt x="567609" y="1668696"/>
                  </a:lnTo>
                  <a:lnTo>
                    <a:pt x="524216" y="1648578"/>
                  </a:lnTo>
                  <a:lnTo>
                    <a:pt x="482100" y="1626835"/>
                  </a:lnTo>
                  <a:lnTo>
                    <a:pt x="441322" y="1603518"/>
                  </a:lnTo>
                  <a:lnTo>
                    <a:pt x="401941" y="1578678"/>
                  </a:lnTo>
                  <a:lnTo>
                    <a:pt x="364020" y="1552365"/>
                  </a:lnTo>
                  <a:lnTo>
                    <a:pt x="327617" y="1524630"/>
                  </a:lnTo>
                  <a:lnTo>
                    <a:pt x="292795" y="1495524"/>
                  </a:lnTo>
                  <a:lnTo>
                    <a:pt x="259613" y="1465097"/>
                  </a:lnTo>
                  <a:lnTo>
                    <a:pt x="228133" y="1433400"/>
                  </a:lnTo>
                  <a:lnTo>
                    <a:pt x="198414" y="1400484"/>
                  </a:lnTo>
                  <a:lnTo>
                    <a:pt x="170518" y="1366399"/>
                  </a:lnTo>
                  <a:lnTo>
                    <a:pt x="144506" y="1331197"/>
                  </a:lnTo>
                  <a:lnTo>
                    <a:pt x="120437" y="1294927"/>
                  </a:lnTo>
                  <a:lnTo>
                    <a:pt x="98372" y="1257640"/>
                  </a:lnTo>
                  <a:lnTo>
                    <a:pt x="78373" y="1219388"/>
                  </a:lnTo>
                  <a:lnTo>
                    <a:pt x="60499" y="1180221"/>
                  </a:lnTo>
                  <a:lnTo>
                    <a:pt x="44812" y="1140189"/>
                  </a:lnTo>
                  <a:lnTo>
                    <a:pt x="31372" y="1099343"/>
                  </a:lnTo>
                  <a:lnTo>
                    <a:pt x="20240" y="1057734"/>
                  </a:lnTo>
                  <a:lnTo>
                    <a:pt x="11476" y="1015413"/>
                  </a:lnTo>
                  <a:lnTo>
                    <a:pt x="5140" y="972430"/>
                  </a:lnTo>
                  <a:lnTo>
                    <a:pt x="1295" y="928836"/>
                  </a:lnTo>
                  <a:lnTo>
                    <a:pt x="0" y="884682"/>
                  </a:lnTo>
                  <a:close/>
                </a:path>
              </a:pathLst>
            </a:custGeom>
            <a:ln w="25400">
              <a:solidFill>
                <a:srgbClr val="BB4F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75329" y="3464382"/>
            <a:ext cx="13081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Adding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Business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Purpose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Short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Order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Description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03108" y="650748"/>
            <a:ext cx="3677411" cy="469391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3823715" y="3118104"/>
            <a:ext cx="4697095" cy="2287270"/>
            <a:chOff x="3823715" y="3118104"/>
            <a:chExt cx="4697095" cy="228727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3715" y="3118104"/>
              <a:ext cx="768095" cy="50139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879339" y="3152394"/>
              <a:ext cx="663575" cy="391795"/>
            </a:xfrm>
            <a:custGeom>
              <a:avLst/>
              <a:gdLst/>
              <a:ahLst/>
              <a:cxnLst/>
              <a:rect l="l" t="t" r="r" b="b"/>
              <a:pathLst>
                <a:path w="663575" h="391795">
                  <a:moveTo>
                    <a:pt x="663130" y="0"/>
                  </a:moveTo>
                  <a:lnTo>
                    <a:pt x="0" y="391388"/>
                  </a:lnTo>
                </a:path>
              </a:pathLst>
            </a:custGeom>
            <a:ln w="25400">
              <a:solidFill>
                <a:srgbClr val="FF6D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96761" y="3986022"/>
              <a:ext cx="2411095" cy="1407160"/>
            </a:xfrm>
            <a:custGeom>
              <a:avLst/>
              <a:gdLst/>
              <a:ahLst/>
              <a:cxnLst/>
              <a:rect l="l" t="t" r="r" b="b"/>
              <a:pathLst>
                <a:path w="2411095" h="1407160">
                  <a:moveTo>
                    <a:pt x="1205484" y="0"/>
                  </a:moveTo>
                  <a:lnTo>
                    <a:pt x="1145318" y="860"/>
                  </a:lnTo>
                  <a:lnTo>
                    <a:pt x="1085915" y="3416"/>
                  </a:lnTo>
                  <a:lnTo>
                    <a:pt x="1027346" y="7625"/>
                  </a:lnTo>
                  <a:lnTo>
                    <a:pt x="969678" y="13449"/>
                  </a:lnTo>
                  <a:lnTo>
                    <a:pt x="912980" y="20846"/>
                  </a:lnTo>
                  <a:lnTo>
                    <a:pt x="857323" y="29777"/>
                  </a:lnTo>
                  <a:lnTo>
                    <a:pt x="802775" y="40201"/>
                  </a:lnTo>
                  <a:lnTo>
                    <a:pt x="749404" y="52078"/>
                  </a:lnTo>
                  <a:lnTo>
                    <a:pt x="697281" y="65367"/>
                  </a:lnTo>
                  <a:lnTo>
                    <a:pt x="646474" y="80029"/>
                  </a:lnTo>
                  <a:lnTo>
                    <a:pt x="597052" y="96023"/>
                  </a:lnTo>
                  <a:lnTo>
                    <a:pt x="549084" y="113308"/>
                  </a:lnTo>
                  <a:lnTo>
                    <a:pt x="502640" y="131845"/>
                  </a:lnTo>
                  <a:lnTo>
                    <a:pt x="457787" y="151593"/>
                  </a:lnTo>
                  <a:lnTo>
                    <a:pt x="414597" y="172511"/>
                  </a:lnTo>
                  <a:lnTo>
                    <a:pt x="373137" y="194561"/>
                  </a:lnTo>
                  <a:lnTo>
                    <a:pt x="333476" y="217700"/>
                  </a:lnTo>
                  <a:lnTo>
                    <a:pt x="295684" y="241890"/>
                  </a:lnTo>
                  <a:lnTo>
                    <a:pt x="259829" y="267089"/>
                  </a:lnTo>
                  <a:lnTo>
                    <a:pt x="225982" y="293257"/>
                  </a:lnTo>
                  <a:lnTo>
                    <a:pt x="194210" y="320354"/>
                  </a:lnTo>
                  <a:lnTo>
                    <a:pt x="164583" y="348341"/>
                  </a:lnTo>
                  <a:lnTo>
                    <a:pt x="137170" y="377175"/>
                  </a:lnTo>
                  <a:lnTo>
                    <a:pt x="112040" y="406818"/>
                  </a:lnTo>
                  <a:lnTo>
                    <a:pt x="68905" y="468368"/>
                  </a:lnTo>
                  <a:lnTo>
                    <a:pt x="35731" y="532666"/>
                  </a:lnTo>
                  <a:lnTo>
                    <a:pt x="13070" y="599392"/>
                  </a:lnTo>
                  <a:lnTo>
                    <a:pt x="1475" y="668222"/>
                  </a:lnTo>
                  <a:lnTo>
                    <a:pt x="0" y="703326"/>
                  </a:lnTo>
                  <a:lnTo>
                    <a:pt x="1475" y="738429"/>
                  </a:lnTo>
                  <a:lnTo>
                    <a:pt x="13070" y="807259"/>
                  </a:lnTo>
                  <a:lnTo>
                    <a:pt x="35731" y="873985"/>
                  </a:lnTo>
                  <a:lnTo>
                    <a:pt x="68905" y="938283"/>
                  </a:lnTo>
                  <a:lnTo>
                    <a:pt x="112040" y="999833"/>
                  </a:lnTo>
                  <a:lnTo>
                    <a:pt x="137170" y="1029476"/>
                  </a:lnTo>
                  <a:lnTo>
                    <a:pt x="164583" y="1058310"/>
                  </a:lnTo>
                  <a:lnTo>
                    <a:pt x="194210" y="1086297"/>
                  </a:lnTo>
                  <a:lnTo>
                    <a:pt x="225982" y="1113394"/>
                  </a:lnTo>
                  <a:lnTo>
                    <a:pt x="259829" y="1139562"/>
                  </a:lnTo>
                  <a:lnTo>
                    <a:pt x="295684" y="1164761"/>
                  </a:lnTo>
                  <a:lnTo>
                    <a:pt x="333476" y="1188951"/>
                  </a:lnTo>
                  <a:lnTo>
                    <a:pt x="373137" y="1212090"/>
                  </a:lnTo>
                  <a:lnTo>
                    <a:pt x="414597" y="1234140"/>
                  </a:lnTo>
                  <a:lnTo>
                    <a:pt x="457787" y="1255058"/>
                  </a:lnTo>
                  <a:lnTo>
                    <a:pt x="502640" y="1274806"/>
                  </a:lnTo>
                  <a:lnTo>
                    <a:pt x="549084" y="1293343"/>
                  </a:lnTo>
                  <a:lnTo>
                    <a:pt x="597052" y="1310628"/>
                  </a:lnTo>
                  <a:lnTo>
                    <a:pt x="646474" y="1326622"/>
                  </a:lnTo>
                  <a:lnTo>
                    <a:pt x="697281" y="1341284"/>
                  </a:lnTo>
                  <a:lnTo>
                    <a:pt x="749404" y="1354573"/>
                  </a:lnTo>
                  <a:lnTo>
                    <a:pt x="802775" y="1366450"/>
                  </a:lnTo>
                  <a:lnTo>
                    <a:pt x="857323" y="1376874"/>
                  </a:lnTo>
                  <a:lnTo>
                    <a:pt x="912980" y="1385805"/>
                  </a:lnTo>
                  <a:lnTo>
                    <a:pt x="969678" y="1393202"/>
                  </a:lnTo>
                  <a:lnTo>
                    <a:pt x="1027346" y="1399026"/>
                  </a:lnTo>
                  <a:lnTo>
                    <a:pt x="1085915" y="1403235"/>
                  </a:lnTo>
                  <a:lnTo>
                    <a:pt x="1145318" y="1405791"/>
                  </a:lnTo>
                  <a:lnTo>
                    <a:pt x="1205484" y="1406652"/>
                  </a:lnTo>
                  <a:lnTo>
                    <a:pt x="1265649" y="1405791"/>
                  </a:lnTo>
                  <a:lnTo>
                    <a:pt x="1325052" y="1403235"/>
                  </a:lnTo>
                  <a:lnTo>
                    <a:pt x="1383621" y="1399026"/>
                  </a:lnTo>
                  <a:lnTo>
                    <a:pt x="1441289" y="1393202"/>
                  </a:lnTo>
                  <a:lnTo>
                    <a:pt x="1497987" y="1385805"/>
                  </a:lnTo>
                  <a:lnTo>
                    <a:pt x="1553644" y="1376874"/>
                  </a:lnTo>
                  <a:lnTo>
                    <a:pt x="1608192" y="1366450"/>
                  </a:lnTo>
                  <a:lnTo>
                    <a:pt x="1661563" y="1354573"/>
                  </a:lnTo>
                  <a:lnTo>
                    <a:pt x="1713686" y="1341284"/>
                  </a:lnTo>
                  <a:lnTo>
                    <a:pt x="1764493" y="1326622"/>
                  </a:lnTo>
                  <a:lnTo>
                    <a:pt x="1813915" y="1310628"/>
                  </a:lnTo>
                  <a:lnTo>
                    <a:pt x="1861883" y="1293343"/>
                  </a:lnTo>
                  <a:lnTo>
                    <a:pt x="1908327" y="1274806"/>
                  </a:lnTo>
                  <a:lnTo>
                    <a:pt x="1953180" y="1255058"/>
                  </a:lnTo>
                  <a:lnTo>
                    <a:pt x="1996370" y="1234140"/>
                  </a:lnTo>
                  <a:lnTo>
                    <a:pt x="2037830" y="1212090"/>
                  </a:lnTo>
                  <a:lnTo>
                    <a:pt x="2077491" y="1188951"/>
                  </a:lnTo>
                  <a:lnTo>
                    <a:pt x="2115283" y="1164761"/>
                  </a:lnTo>
                  <a:lnTo>
                    <a:pt x="2151138" y="1139562"/>
                  </a:lnTo>
                  <a:lnTo>
                    <a:pt x="2184985" y="1113394"/>
                  </a:lnTo>
                  <a:lnTo>
                    <a:pt x="2216757" y="1086297"/>
                  </a:lnTo>
                  <a:lnTo>
                    <a:pt x="2246384" y="1058310"/>
                  </a:lnTo>
                  <a:lnTo>
                    <a:pt x="2273797" y="1029476"/>
                  </a:lnTo>
                  <a:lnTo>
                    <a:pt x="2298927" y="999833"/>
                  </a:lnTo>
                  <a:lnTo>
                    <a:pt x="2342062" y="938283"/>
                  </a:lnTo>
                  <a:lnTo>
                    <a:pt x="2375236" y="873985"/>
                  </a:lnTo>
                  <a:lnTo>
                    <a:pt x="2397897" y="807259"/>
                  </a:lnTo>
                  <a:lnTo>
                    <a:pt x="2409492" y="738429"/>
                  </a:lnTo>
                  <a:lnTo>
                    <a:pt x="2410968" y="703326"/>
                  </a:lnTo>
                  <a:lnTo>
                    <a:pt x="2409492" y="668222"/>
                  </a:lnTo>
                  <a:lnTo>
                    <a:pt x="2397897" y="599392"/>
                  </a:lnTo>
                  <a:lnTo>
                    <a:pt x="2375236" y="532666"/>
                  </a:lnTo>
                  <a:lnTo>
                    <a:pt x="2342062" y="468368"/>
                  </a:lnTo>
                  <a:lnTo>
                    <a:pt x="2298927" y="406818"/>
                  </a:lnTo>
                  <a:lnTo>
                    <a:pt x="2273797" y="377175"/>
                  </a:lnTo>
                  <a:lnTo>
                    <a:pt x="2246384" y="348341"/>
                  </a:lnTo>
                  <a:lnTo>
                    <a:pt x="2216757" y="320354"/>
                  </a:lnTo>
                  <a:lnTo>
                    <a:pt x="2184985" y="293257"/>
                  </a:lnTo>
                  <a:lnTo>
                    <a:pt x="2151138" y="267089"/>
                  </a:lnTo>
                  <a:lnTo>
                    <a:pt x="2115283" y="241890"/>
                  </a:lnTo>
                  <a:lnTo>
                    <a:pt x="2077491" y="217700"/>
                  </a:lnTo>
                  <a:lnTo>
                    <a:pt x="2037830" y="194561"/>
                  </a:lnTo>
                  <a:lnTo>
                    <a:pt x="1996370" y="172511"/>
                  </a:lnTo>
                  <a:lnTo>
                    <a:pt x="1953180" y="151593"/>
                  </a:lnTo>
                  <a:lnTo>
                    <a:pt x="1908327" y="131845"/>
                  </a:lnTo>
                  <a:lnTo>
                    <a:pt x="1861883" y="113308"/>
                  </a:lnTo>
                  <a:lnTo>
                    <a:pt x="1813915" y="96023"/>
                  </a:lnTo>
                  <a:lnTo>
                    <a:pt x="1764493" y="80029"/>
                  </a:lnTo>
                  <a:lnTo>
                    <a:pt x="1713686" y="65367"/>
                  </a:lnTo>
                  <a:lnTo>
                    <a:pt x="1661563" y="52078"/>
                  </a:lnTo>
                  <a:lnTo>
                    <a:pt x="1608192" y="40201"/>
                  </a:lnTo>
                  <a:lnTo>
                    <a:pt x="1553644" y="29777"/>
                  </a:lnTo>
                  <a:lnTo>
                    <a:pt x="1497987" y="20846"/>
                  </a:lnTo>
                  <a:lnTo>
                    <a:pt x="1441289" y="13449"/>
                  </a:lnTo>
                  <a:lnTo>
                    <a:pt x="1383621" y="7625"/>
                  </a:lnTo>
                  <a:lnTo>
                    <a:pt x="1325052" y="3416"/>
                  </a:lnTo>
                  <a:lnTo>
                    <a:pt x="1265649" y="860"/>
                  </a:lnTo>
                  <a:lnTo>
                    <a:pt x="1205484" y="0"/>
                  </a:lnTo>
                  <a:close/>
                </a:path>
              </a:pathLst>
            </a:custGeom>
            <a:solidFill>
              <a:srgbClr val="FF6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96761" y="3986022"/>
              <a:ext cx="2411095" cy="1407160"/>
            </a:xfrm>
            <a:custGeom>
              <a:avLst/>
              <a:gdLst/>
              <a:ahLst/>
              <a:cxnLst/>
              <a:rect l="l" t="t" r="r" b="b"/>
              <a:pathLst>
                <a:path w="2411095" h="1407160">
                  <a:moveTo>
                    <a:pt x="0" y="703326"/>
                  </a:moveTo>
                  <a:lnTo>
                    <a:pt x="5855" y="633564"/>
                  </a:lnTo>
                  <a:lnTo>
                    <a:pt x="23052" y="565746"/>
                  </a:lnTo>
                  <a:lnTo>
                    <a:pt x="51038" y="500193"/>
                  </a:lnTo>
                  <a:lnTo>
                    <a:pt x="89262" y="437229"/>
                  </a:lnTo>
                  <a:lnTo>
                    <a:pt x="137170" y="377175"/>
                  </a:lnTo>
                  <a:lnTo>
                    <a:pt x="164583" y="348341"/>
                  </a:lnTo>
                  <a:lnTo>
                    <a:pt x="194210" y="320354"/>
                  </a:lnTo>
                  <a:lnTo>
                    <a:pt x="225982" y="293257"/>
                  </a:lnTo>
                  <a:lnTo>
                    <a:pt x="259829" y="267089"/>
                  </a:lnTo>
                  <a:lnTo>
                    <a:pt x="295684" y="241890"/>
                  </a:lnTo>
                  <a:lnTo>
                    <a:pt x="333476" y="217700"/>
                  </a:lnTo>
                  <a:lnTo>
                    <a:pt x="373137" y="194561"/>
                  </a:lnTo>
                  <a:lnTo>
                    <a:pt x="414597" y="172511"/>
                  </a:lnTo>
                  <a:lnTo>
                    <a:pt x="457787" y="151593"/>
                  </a:lnTo>
                  <a:lnTo>
                    <a:pt x="502640" y="131845"/>
                  </a:lnTo>
                  <a:lnTo>
                    <a:pt x="549084" y="113308"/>
                  </a:lnTo>
                  <a:lnTo>
                    <a:pt x="597052" y="96023"/>
                  </a:lnTo>
                  <a:lnTo>
                    <a:pt x="646474" y="80029"/>
                  </a:lnTo>
                  <a:lnTo>
                    <a:pt x="697281" y="65367"/>
                  </a:lnTo>
                  <a:lnTo>
                    <a:pt x="749404" y="52078"/>
                  </a:lnTo>
                  <a:lnTo>
                    <a:pt x="802775" y="40201"/>
                  </a:lnTo>
                  <a:lnTo>
                    <a:pt x="857323" y="29777"/>
                  </a:lnTo>
                  <a:lnTo>
                    <a:pt x="912980" y="20846"/>
                  </a:lnTo>
                  <a:lnTo>
                    <a:pt x="969678" y="13449"/>
                  </a:lnTo>
                  <a:lnTo>
                    <a:pt x="1027346" y="7625"/>
                  </a:lnTo>
                  <a:lnTo>
                    <a:pt x="1085915" y="3416"/>
                  </a:lnTo>
                  <a:lnTo>
                    <a:pt x="1145318" y="860"/>
                  </a:lnTo>
                  <a:lnTo>
                    <a:pt x="1205484" y="0"/>
                  </a:lnTo>
                  <a:lnTo>
                    <a:pt x="1265649" y="860"/>
                  </a:lnTo>
                  <a:lnTo>
                    <a:pt x="1325052" y="3416"/>
                  </a:lnTo>
                  <a:lnTo>
                    <a:pt x="1383621" y="7625"/>
                  </a:lnTo>
                  <a:lnTo>
                    <a:pt x="1441289" y="13449"/>
                  </a:lnTo>
                  <a:lnTo>
                    <a:pt x="1497987" y="20846"/>
                  </a:lnTo>
                  <a:lnTo>
                    <a:pt x="1553644" y="29777"/>
                  </a:lnTo>
                  <a:lnTo>
                    <a:pt x="1608192" y="40201"/>
                  </a:lnTo>
                  <a:lnTo>
                    <a:pt x="1661563" y="52078"/>
                  </a:lnTo>
                  <a:lnTo>
                    <a:pt x="1713686" y="65367"/>
                  </a:lnTo>
                  <a:lnTo>
                    <a:pt x="1764493" y="80029"/>
                  </a:lnTo>
                  <a:lnTo>
                    <a:pt x="1813915" y="96023"/>
                  </a:lnTo>
                  <a:lnTo>
                    <a:pt x="1861883" y="113308"/>
                  </a:lnTo>
                  <a:lnTo>
                    <a:pt x="1908327" y="131845"/>
                  </a:lnTo>
                  <a:lnTo>
                    <a:pt x="1953180" y="151593"/>
                  </a:lnTo>
                  <a:lnTo>
                    <a:pt x="1996370" y="172511"/>
                  </a:lnTo>
                  <a:lnTo>
                    <a:pt x="2037830" y="194561"/>
                  </a:lnTo>
                  <a:lnTo>
                    <a:pt x="2077491" y="217700"/>
                  </a:lnTo>
                  <a:lnTo>
                    <a:pt x="2115283" y="241890"/>
                  </a:lnTo>
                  <a:lnTo>
                    <a:pt x="2151138" y="267089"/>
                  </a:lnTo>
                  <a:lnTo>
                    <a:pt x="2184985" y="293257"/>
                  </a:lnTo>
                  <a:lnTo>
                    <a:pt x="2216757" y="320354"/>
                  </a:lnTo>
                  <a:lnTo>
                    <a:pt x="2246384" y="348341"/>
                  </a:lnTo>
                  <a:lnTo>
                    <a:pt x="2273797" y="377175"/>
                  </a:lnTo>
                  <a:lnTo>
                    <a:pt x="2298927" y="406818"/>
                  </a:lnTo>
                  <a:lnTo>
                    <a:pt x="2342062" y="468368"/>
                  </a:lnTo>
                  <a:lnTo>
                    <a:pt x="2375236" y="532666"/>
                  </a:lnTo>
                  <a:lnTo>
                    <a:pt x="2397897" y="599392"/>
                  </a:lnTo>
                  <a:lnTo>
                    <a:pt x="2409492" y="668222"/>
                  </a:lnTo>
                  <a:lnTo>
                    <a:pt x="2410968" y="703326"/>
                  </a:lnTo>
                  <a:lnTo>
                    <a:pt x="2409492" y="738429"/>
                  </a:lnTo>
                  <a:lnTo>
                    <a:pt x="2397897" y="807259"/>
                  </a:lnTo>
                  <a:lnTo>
                    <a:pt x="2375236" y="873985"/>
                  </a:lnTo>
                  <a:lnTo>
                    <a:pt x="2342062" y="938283"/>
                  </a:lnTo>
                  <a:lnTo>
                    <a:pt x="2298927" y="999833"/>
                  </a:lnTo>
                  <a:lnTo>
                    <a:pt x="2273797" y="1029476"/>
                  </a:lnTo>
                  <a:lnTo>
                    <a:pt x="2246384" y="1058310"/>
                  </a:lnTo>
                  <a:lnTo>
                    <a:pt x="2216757" y="1086297"/>
                  </a:lnTo>
                  <a:lnTo>
                    <a:pt x="2184985" y="1113394"/>
                  </a:lnTo>
                  <a:lnTo>
                    <a:pt x="2151138" y="1139562"/>
                  </a:lnTo>
                  <a:lnTo>
                    <a:pt x="2115283" y="1164761"/>
                  </a:lnTo>
                  <a:lnTo>
                    <a:pt x="2077491" y="1188951"/>
                  </a:lnTo>
                  <a:lnTo>
                    <a:pt x="2037830" y="1212090"/>
                  </a:lnTo>
                  <a:lnTo>
                    <a:pt x="1996370" y="1234140"/>
                  </a:lnTo>
                  <a:lnTo>
                    <a:pt x="1953180" y="1255058"/>
                  </a:lnTo>
                  <a:lnTo>
                    <a:pt x="1908327" y="1274806"/>
                  </a:lnTo>
                  <a:lnTo>
                    <a:pt x="1861883" y="1293343"/>
                  </a:lnTo>
                  <a:lnTo>
                    <a:pt x="1813915" y="1310628"/>
                  </a:lnTo>
                  <a:lnTo>
                    <a:pt x="1764493" y="1326622"/>
                  </a:lnTo>
                  <a:lnTo>
                    <a:pt x="1713686" y="1341284"/>
                  </a:lnTo>
                  <a:lnTo>
                    <a:pt x="1661563" y="1354573"/>
                  </a:lnTo>
                  <a:lnTo>
                    <a:pt x="1608192" y="1366450"/>
                  </a:lnTo>
                  <a:lnTo>
                    <a:pt x="1553644" y="1376874"/>
                  </a:lnTo>
                  <a:lnTo>
                    <a:pt x="1497987" y="1385805"/>
                  </a:lnTo>
                  <a:lnTo>
                    <a:pt x="1441289" y="1393202"/>
                  </a:lnTo>
                  <a:lnTo>
                    <a:pt x="1383621" y="1399026"/>
                  </a:lnTo>
                  <a:lnTo>
                    <a:pt x="1325052" y="1403235"/>
                  </a:lnTo>
                  <a:lnTo>
                    <a:pt x="1265649" y="1405791"/>
                  </a:lnTo>
                  <a:lnTo>
                    <a:pt x="1205484" y="1406652"/>
                  </a:lnTo>
                  <a:lnTo>
                    <a:pt x="1145318" y="1405791"/>
                  </a:lnTo>
                  <a:lnTo>
                    <a:pt x="1085915" y="1403235"/>
                  </a:lnTo>
                  <a:lnTo>
                    <a:pt x="1027346" y="1399026"/>
                  </a:lnTo>
                  <a:lnTo>
                    <a:pt x="969678" y="1393202"/>
                  </a:lnTo>
                  <a:lnTo>
                    <a:pt x="912980" y="1385805"/>
                  </a:lnTo>
                  <a:lnTo>
                    <a:pt x="857323" y="1376874"/>
                  </a:lnTo>
                  <a:lnTo>
                    <a:pt x="802775" y="1366450"/>
                  </a:lnTo>
                  <a:lnTo>
                    <a:pt x="749404" y="1354573"/>
                  </a:lnTo>
                  <a:lnTo>
                    <a:pt x="697281" y="1341284"/>
                  </a:lnTo>
                  <a:lnTo>
                    <a:pt x="646474" y="1326622"/>
                  </a:lnTo>
                  <a:lnTo>
                    <a:pt x="597052" y="1310628"/>
                  </a:lnTo>
                  <a:lnTo>
                    <a:pt x="549084" y="1293343"/>
                  </a:lnTo>
                  <a:lnTo>
                    <a:pt x="502640" y="1274806"/>
                  </a:lnTo>
                  <a:lnTo>
                    <a:pt x="457787" y="1255058"/>
                  </a:lnTo>
                  <a:lnTo>
                    <a:pt x="414597" y="1234140"/>
                  </a:lnTo>
                  <a:lnTo>
                    <a:pt x="373137" y="1212090"/>
                  </a:lnTo>
                  <a:lnTo>
                    <a:pt x="333476" y="1188951"/>
                  </a:lnTo>
                  <a:lnTo>
                    <a:pt x="295684" y="1164761"/>
                  </a:lnTo>
                  <a:lnTo>
                    <a:pt x="259829" y="1139562"/>
                  </a:lnTo>
                  <a:lnTo>
                    <a:pt x="225982" y="1113394"/>
                  </a:lnTo>
                  <a:lnTo>
                    <a:pt x="194210" y="1086297"/>
                  </a:lnTo>
                  <a:lnTo>
                    <a:pt x="164583" y="1058310"/>
                  </a:lnTo>
                  <a:lnTo>
                    <a:pt x="137170" y="1029476"/>
                  </a:lnTo>
                  <a:lnTo>
                    <a:pt x="112040" y="999833"/>
                  </a:lnTo>
                  <a:lnTo>
                    <a:pt x="68905" y="938283"/>
                  </a:lnTo>
                  <a:lnTo>
                    <a:pt x="35731" y="873985"/>
                  </a:lnTo>
                  <a:lnTo>
                    <a:pt x="13070" y="807259"/>
                  </a:lnTo>
                  <a:lnTo>
                    <a:pt x="1475" y="738429"/>
                  </a:lnTo>
                  <a:lnTo>
                    <a:pt x="0" y="703326"/>
                  </a:lnTo>
                  <a:close/>
                </a:path>
              </a:pathLst>
            </a:custGeom>
            <a:ln w="25400">
              <a:solidFill>
                <a:srgbClr val="BB4F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099737" y="4533050"/>
            <a:ext cx="402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Tax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190488" y="3116579"/>
            <a:ext cx="1161415" cy="942340"/>
            <a:chOff x="6190488" y="3116579"/>
            <a:chExt cx="1161415" cy="94234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0488" y="3116579"/>
              <a:ext cx="1161287" cy="94183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246117" y="3152393"/>
              <a:ext cx="1056005" cy="834390"/>
            </a:xfrm>
            <a:custGeom>
              <a:avLst/>
              <a:gdLst/>
              <a:ahLst/>
              <a:cxnLst/>
              <a:rect l="l" t="t" r="r" b="b"/>
              <a:pathLst>
                <a:path w="1056004" h="834389">
                  <a:moveTo>
                    <a:pt x="1055700" y="834123"/>
                  </a:moveTo>
                  <a:lnTo>
                    <a:pt x="0" y="0"/>
                  </a:lnTo>
                </a:path>
              </a:pathLst>
            </a:custGeom>
            <a:ln w="25399">
              <a:solidFill>
                <a:srgbClr val="FF6D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357" rIns="0" bIns="0" rtlCol="0">
            <a:spAutoFit/>
          </a:bodyPr>
          <a:lstStyle/>
          <a:p>
            <a:pPr marL="2112645">
              <a:lnSpc>
                <a:spcPct val="100000"/>
              </a:lnSpc>
              <a:spcBef>
                <a:spcPts val="95"/>
              </a:spcBef>
            </a:pPr>
            <a:r>
              <a:rPr dirty="0"/>
              <a:t>A</a:t>
            </a:r>
            <a:r>
              <a:rPr spc="-175" dirty="0"/>
              <a:t> </a:t>
            </a:r>
            <a:r>
              <a:rPr spc="-25" dirty="0"/>
              <a:t>Transaction:</a:t>
            </a: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5652" y="403859"/>
            <a:ext cx="1630680" cy="8915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58368" y="1066800"/>
            <a:ext cx="9314815" cy="5591810"/>
            <a:chOff x="658368" y="1066800"/>
            <a:chExt cx="9314815" cy="55918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368" y="1066800"/>
              <a:ext cx="9314687" cy="55915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04671" y="1213104"/>
              <a:ext cx="9022080" cy="5299075"/>
            </a:xfrm>
            <a:custGeom>
              <a:avLst/>
              <a:gdLst/>
              <a:ahLst/>
              <a:cxnLst/>
              <a:rect l="l" t="t" r="r" b="b"/>
              <a:pathLst>
                <a:path w="9022080" h="5299075">
                  <a:moveTo>
                    <a:pt x="9022080" y="0"/>
                  </a:moveTo>
                  <a:lnTo>
                    <a:pt x="0" y="0"/>
                  </a:lnTo>
                  <a:lnTo>
                    <a:pt x="0" y="5298948"/>
                  </a:lnTo>
                  <a:lnTo>
                    <a:pt x="9022080" y="5298948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671" y="1213104"/>
              <a:ext cx="9022080" cy="5299075"/>
            </a:xfrm>
            <a:custGeom>
              <a:avLst/>
              <a:gdLst/>
              <a:ahLst/>
              <a:cxnLst/>
              <a:rect l="l" t="t" r="r" b="b"/>
              <a:pathLst>
                <a:path w="9022080" h="5299075">
                  <a:moveTo>
                    <a:pt x="0" y="0"/>
                  </a:moveTo>
                  <a:lnTo>
                    <a:pt x="9022080" y="0"/>
                  </a:lnTo>
                  <a:lnTo>
                    <a:pt x="9022080" y="5298948"/>
                  </a:lnTo>
                  <a:lnTo>
                    <a:pt x="0" y="52989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6D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83879" y="1204236"/>
            <a:ext cx="8263255" cy="50876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All</a:t>
            </a:r>
            <a:r>
              <a:rPr sz="2200" spc="-8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transactions</a:t>
            </a:r>
            <a:r>
              <a:rPr sz="2200" spc="-5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need</a:t>
            </a:r>
            <a:r>
              <a:rPr sz="2200" spc="-6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a</a:t>
            </a:r>
            <a:r>
              <a:rPr sz="2200" spc="-5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receipt,</a:t>
            </a:r>
            <a:r>
              <a:rPr sz="2200" spc="-6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regardless</a:t>
            </a:r>
            <a:r>
              <a:rPr sz="2200" spc="-4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of</a:t>
            </a:r>
            <a:r>
              <a:rPr sz="2200" spc="-5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the</a:t>
            </a:r>
            <a:r>
              <a:rPr sz="2200" spc="-15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Amount.</a:t>
            </a:r>
            <a:r>
              <a:rPr sz="2200" spc="-8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76777A"/>
                </a:solidFill>
                <a:latin typeface="Arial"/>
                <a:cs typeface="Arial"/>
              </a:rPr>
              <a:t>You</a:t>
            </a:r>
            <a:r>
              <a:rPr sz="2200" spc="-6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76777A"/>
                </a:solidFill>
                <a:latin typeface="Arial"/>
                <a:cs typeface="Arial"/>
              </a:rPr>
              <a:t>may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upload</a:t>
            </a:r>
            <a:r>
              <a:rPr sz="2200" spc="-4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or</a:t>
            </a:r>
            <a:r>
              <a:rPr sz="2200" spc="-3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drop</a:t>
            </a:r>
            <a:r>
              <a:rPr sz="2200" spc="-4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into</a:t>
            </a:r>
            <a:r>
              <a:rPr sz="2200" spc="-4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the</a:t>
            </a:r>
            <a:r>
              <a:rPr sz="2200" spc="-3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receipt</a:t>
            </a:r>
            <a:r>
              <a:rPr sz="2200" spc="-4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76777A"/>
                </a:solidFill>
                <a:latin typeface="Arial"/>
                <a:cs typeface="Arial"/>
              </a:rPr>
              <a:t>Library/Store.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76777A"/>
                </a:solidFill>
                <a:latin typeface="Arial"/>
                <a:cs typeface="Arial"/>
              </a:rPr>
              <a:t>Receipts:</a:t>
            </a:r>
            <a:endParaRPr sz="22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260"/>
              </a:spcBef>
            </a:pP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*Must</a:t>
            </a:r>
            <a:r>
              <a:rPr sz="2200" spc="-3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be</a:t>
            </a:r>
            <a:r>
              <a:rPr sz="2200" spc="-4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76777A"/>
                </a:solidFill>
                <a:latin typeface="Arial"/>
                <a:cs typeface="Arial"/>
              </a:rPr>
              <a:t>Legible</a:t>
            </a:r>
            <a:endParaRPr sz="22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265"/>
              </a:spcBef>
            </a:pP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*Include</a:t>
            </a:r>
            <a:r>
              <a:rPr sz="2200" spc="-8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Merchant</a:t>
            </a:r>
            <a:r>
              <a:rPr sz="2200" spc="-6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76777A"/>
                </a:solidFill>
                <a:latin typeface="Arial"/>
                <a:cs typeface="Arial"/>
              </a:rPr>
              <a:t>Name</a:t>
            </a:r>
            <a:endParaRPr sz="22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265"/>
              </a:spcBef>
            </a:pP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*Match</a:t>
            </a:r>
            <a:r>
              <a:rPr sz="2200" spc="-4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exact</a:t>
            </a:r>
            <a:r>
              <a:rPr sz="2200" spc="-5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amount</a:t>
            </a:r>
            <a:r>
              <a:rPr sz="2200" spc="-3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of</a:t>
            </a:r>
            <a:r>
              <a:rPr sz="2200" spc="-5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the</a:t>
            </a:r>
            <a:r>
              <a:rPr sz="2200" spc="-5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transaction,</a:t>
            </a:r>
            <a:r>
              <a:rPr sz="2200" spc="-5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including</a:t>
            </a:r>
            <a:r>
              <a:rPr sz="2200" spc="-6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tax</a:t>
            </a:r>
            <a:r>
              <a:rPr sz="2200" spc="-5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(if</a:t>
            </a:r>
            <a:r>
              <a:rPr sz="2200" spc="-5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76777A"/>
                </a:solidFill>
                <a:latin typeface="Arial"/>
                <a:cs typeface="Arial"/>
              </a:rPr>
              <a:t>any)</a:t>
            </a:r>
            <a:endParaRPr sz="22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260"/>
              </a:spcBef>
            </a:pP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*Include</a:t>
            </a:r>
            <a:r>
              <a:rPr sz="2200" spc="-4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a</a:t>
            </a:r>
            <a:r>
              <a:rPr sz="2200" spc="-4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76777A"/>
                </a:solidFill>
                <a:latin typeface="Arial"/>
                <a:cs typeface="Arial"/>
              </a:rPr>
              <a:t>Date</a:t>
            </a:r>
            <a:endParaRPr sz="22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265"/>
              </a:spcBef>
            </a:pP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*Contain</a:t>
            </a:r>
            <a:r>
              <a:rPr sz="2200" spc="-5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a</a:t>
            </a:r>
            <a:r>
              <a:rPr sz="2200" spc="-5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brief</a:t>
            </a:r>
            <a:r>
              <a:rPr sz="2200" spc="-3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description</a:t>
            </a:r>
            <a:r>
              <a:rPr sz="2200" spc="-6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of</a:t>
            </a:r>
            <a:r>
              <a:rPr sz="2200" spc="-5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items</a:t>
            </a:r>
            <a:r>
              <a:rPr sz="2200" spc="-3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76777A"/>
                </a:solidFill>
                <a:latin typeface="Arial"/>
                <a:cs typeface="Arial"/>
              </a:rPr>
              <a:t>purchased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u="sng" dirty="0">
                <a:solidFill>
                  <a:srgbClr val="76777A"/>
                </a:solidFill>
                <a:uFill>
                  <a:solidFill>
                    <a:srgbClr val="76777A"/>
                  </a:solidFill>
                </a:uFill>
                <a:latin typeface="Arial"/>
                <a:cs typeface="Arial"/>
              </a:rPr>
              <a:t>We</a:t>
            </a:r>
            <a:r>
              <a:rPr sz="2200" u="sng" spc="-55" dirty="0">
                <a:solidFill>
                  <a:srgbClr val="76777A"/>
                </a:solidFill>
                <a:uFill>
                  <a:solidFill>
                    <a:srgbClr val="76777A"/>
                  </a:solidFill>
                </a:uFill>
                <a:latin typeface="Arial"/>
                <a:cs typeface="Arial"/>
              </a:rPr>
              <a:t> </a:t>
            </a:r>
            <a:r>
              <a:rPr sz="2200" u="sng" dirty="0">
                <a:solidFill>
                  <a:srgbClr val="76777A"/>
                </a:solidFill>
                <a:uFill>
                  <a:solidFill>
                    <a:srgbClr val="76777A"/>
                  </a:solidFill>
                </a:uFill>
                <a:latin typeface="Arial"/>
                <a:cs typeface="Arial"/>
              </a:rPr>
              <a:t>Do</a:t>
            </a:r>
            <a:r>
              <a:rPr sz="2200" u="sng" spc="-45" dirty="0">
                <a:solidFill>
                  <a:srgbClr val="76777A"/>
                </a:solidFill>
                <a:uFill>
                  <a:solidFill>
                    <a:srgbClr val="76777A"/>
                  </a:solidFill>
                </a:uFill>
                <a:latin typeface="Arial"/>
                <a:cs typeface="Arial"/>
              </a:rPr>
              <a:t> </a:t>
            </a:r>
            <a:r>
              <a:rPr sz="2200" u="sng" dirty="0">
                <a:solidFill>
                  <a:srgbClr val="76777A"/>
                </a:solidFill>
                <a:uFill>
                  <a:solidFill>
                    <a:srgbClr val="76777A"/>
                  </a:solidFill>
                </a:uFill>
                <a:latin typeface="Arial"/>
                <a:cs typeface="Arial"/>
              </a:rPr>
              <a:t>not</a:t>
            </a:r>
            <a:r>
              <a:rPr sz="2200" u="sng" spc="-155" dirty="0">
                <a:solidFill>
                  <a:srgbClr val="76777A"/>
                </a:solidFill>
                <a:uFill>
                  <a:solidFill>
                    <a:srgbClr val="76777A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10" dirty="0">
                <a:solidFill>
                  <a:srgbClr val="76777A"/>
                </a:solidFill>
                <a:uFill>
                  <a:solidFill>
                    <a:srgbClr val="76777A"/>
                  </a:solidFill>
                </a:uFill>
                <a:latin typeface="Arial"/>
                <a:cs typeface="Arial"/>
              </a:rPr>
              <a:t>Accept</a:t>
            </a:r>
            <a:r>
              <a:rPr sz="2200" u="none" spc="-10" dirty="0">
                <a:solidFill>
                  <a:srgbClr val="76777A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469900" marR="4599305">
              <a:lnSpc>
                <a:spcPct val="110000"/>
              </a:lnSpc>
            </a:pP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Order</a:t>
            </a:r>
            <a:r>
              <a:rPr sz="2200" spc="-4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76777A"/>
                </a:solidFill>
                <a:latin typeface="Arial"/>
                <a:cs typeface="Arial"/>
              </a:rPr>
              <a:t>acknowledgements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Order</a:t>
            </a:r>
            <a:r>
              <a:rPr sz="2200" spc="-4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76777A"/>
                </a:solidFill>
                <a:latin typeface="Arial"/>
                <a:cs typeface="Arial"/>
              </a:rPr>
              <a:t>Confirmations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65"/>
              </a:spcBef>
            </a:pPr>
            <a:r>
              <a:rPr sz="2200" spc="-10" dirty="0">
                <a:solidFill>
                  <a:srgbClr val="76777A"/>
                </a:solidFill>
                <a:latin typeface="Arial"/>
                <a:cs typeface="Arial"/>
              </a:rPr>
              <a:t>E-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mails</a:t>
            </a:r>
            <a:r>
              <a:rPr sz="2200" spc="-5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Indicating</a:t>
            </a:r>
            <a:r>
              <a:rPr sz="2200" spc="-5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No</a:t>
            </a:r>
            <a:r>
              <a:rPr sz="2200" spc="-5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receipt</a:t>
            </a:r>
            <a:r>
              <a:rPr sz="2200" spc="-5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was</a:t>
            </a:r>
            <a:r>
              <a:rPr sz="2200" spc="-4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76777A"/>
                </a:solidFill>
                <a:latin typeface="Arial"/>
                <a:cs typeface="Arial"/>
              </a:rPr>
              <a:t>provided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408" y="150876"/>
            <a:ext cx="3136379" cy="8945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9491" y="2540520"/>
            <a:ext cx="9314815" cy="3615054"/>
            <a:chOff x="1269491" y="2540520"/>
            <a:chExt cx="9314815" cy="36150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9491" y="2540520"/>
              <a:ext cx="9314687" cy="361491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15795" y="2686812"/>
              <a:ext cx="9022080" cy="3322320"/>
            </a:xfrm>
            <a:custGeom>
              <a:avLst/>
              <a:gdLst/>
              <a:ahLst/>
              <a:cxnLst/>
              <a:rect l="l" t="t" r="r" b="b"/>
              <a:pathLst>
                <a:path w="9022080" h="3322320">
                  <a:moveTo>
                    <a:pt x="9022080" y="0"/>
                  </a:moveTo>
                  <a:lnTo>
                    <a:pt x="0" y="0"/>
                  </a:lnTo>
                  <a:lnTo>
                    <a:pt x="0" y="3322320"/>
                  </a:lnTo>
                  <a:lnTo>
                    <a:pt x="9022080" y="3322320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15796" y="2686811"/>
            <a:ext cx="9022080" cy="3322320"/>
          </a:xfrm>
          <a:prstGeom prst="rect">
            <a:avLst/>
          </a:prstGeom>
          <a:ln w="9525">
            <a:solidFill>
              <a:srgbClr val="FF6D1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549275" indent="-457834">
              <a:lnSpc>
                <a:spcPct val="100000"/>
              </a:lnSpc>
              <a:spcBef>
                <a:spcPts val="290"/>
              </a:spcBef>
              <a:buClr>
                <a:srgbClr val="76777A"/>
              </a:buClr>
              <a:buFont typeface="Arial"/>
              <a:buChar char="•"/>
              <a:tabLst>
                <a:tab pos="549275" algn="l"/>
              </a:tabLst>
            </a:pPr>
            <a:r>
              <a:rPr sz="2800" dirty="0">
                <a:solidFill>
                  <a:srgbClr val="76777A"/>
                </a:solidFill>
                <a:latin typeface="Arial"/>
                <a:cs typeface="Arial"/>
              </a:rPr>
              <a:t>Expense</a:t>
            </a:r>
            <a:r>
              <a:rPr sz="2800" spc="-12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76777A"/>
                </a:solidFill>
                <a:latin typeface="Arial"/>
                <a:cs typeface="Arial"/>
              </a:rPr>
              <a:t>Types: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7067" y="3476244"/>
            <a:ext cx="8542020" cy="218541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854274" y="1946892"/>
            <a:ext cx="60839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696B73"/>
                </a:solidFill>
                <a:latin typeface="Arial"/>
                <a:cs typeface="Arial"/>
              </a:rPr>
              <a:t>Step</a:t>
            </a:r>
            <a:r>
              <a:rPr sz="3200" b="1" spc="-65" dirty="0">
                <a:solidFill>
                  <a:srgbClr val="696B7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96B73"/>
                </a:solidFill>
                <a:latin typeface="Arial"/>
                <a:cs typeface="Arial"/>
              </a:rPr>
              <a:t>1.</a:t>
            </a:r>
            <a:r>
              <a:rPr sz="3200" b="1" spc="-50" dirty="0">
                <a:solidFill>
                  <a:srgbClr val="696B7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96B73"/>
                </a:solidFill>
                <a:latin typeface="Arial"/>
                <a:cs typeface="Arial"/>
              </a:rPr>
              <a:t>Selecting</a:t>
            </a:r>
            <a:r>
              <a:rPr sz="3200" b="1" spc="-75" dirty="0">
                <a:solidFill>
                  <a:srgbClr val="696B7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96B73"/>
                </a:solidFill>
                <a:latin typeface="Arial"/>
                <a:cs typeface="Arial"/>
              </a:rPr>
              <a:t>Expense</a:t>
            </a:r>
            <a:r>
              <a:rPr sz="3200" b="1" spc="-65" dirty="0">
                <a:solidFill>
                  <a:srgbClr val="696B73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696B73"/>
                </a:solidFill>
                <a:latin typeface="Arial"/>
                <a:cs typeface="Arial"/>
              </a:rPr>
              <a:t>Type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357" rIns="0" bIns="0" rtlCol="0">
            <a:spAutoFit/>
          </a:bodyPr>
          <a:lstStyle/>
          <a:p>
            <a:pPr marL="2112645">
              <a:lnSpc>
                <a:spcPct val="100000"/>
              </a:lnSpc>
              <a:spcBef>
                <a:spcPts val="95"/>
              </a:spcBef>
            </a:pPr>
            <a:r>
              <a:rPr dirty="0"/>
              <a:t>A</a:t>
            </a:r>
            <a:r>
              <a:rPr spc="-175" dirty="0"/>
              <a:t> </a:t>
            </a:r>
            <a:r>
              <a:rPr spc="-25" dirty="0"/>
              <a:t>Transaction: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5652" y="403859"/>
            <a:ext cx="1630680" cy="8915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6257" y="1876587"/>
            <a:ext cx="3756660" cy="3025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0744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Simple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2790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Lump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sum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entry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for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total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transaction </a:t>
            </a:r>
            <a:r>
              <a:rPr sz="2800" dirty="0">
                <a:latin typeface="Arial"/>
                <a:cs typeface="Arial"/>
              </a:rPr>
              <a:t>amount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(including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tax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freight).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</a:tabLst>
            </a:pPr>
            <a:r>
              <a:rPr sz="2800" spc="-10" dirty="0">
                <a:latin typeface="Arial"/>
                <a:cs typeface="Arial"/>
              </a:rPr>
              <a:t>Transaction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line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0157" y="1779477"/>
            <a:ext cx="4325620" cy="337629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50165" algn="ctr">
              <a:lnSpc>
                <a:spcPct val="100000"/>
              </a:lnSpc>
              <a:spcBef>
                <a:spcPts val="860"/>
              </a:spcBef>
            </a:pPr>
            <a:r>
              <a:rPr sz="2800" b="1" spc="-10" dirty="0">
                <a:latin typeface="Arial"/>
                <a:cs typeface="Arial"/>
              </a:rPr>
              <a:t>Itemized</a:t>
            </a:r>
            <a:endParaRPr sz="2800">
              <a:latin typeface="Arial"/>
              <a:cs typeface="Arial"/>
            </a:endParaRPr>
          </a:p>
          <a:p>
            <a:pPr marL="353695" marR="810895" indent="-341630" algn="just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Detailed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transaction 	breakdown.</a:t>
            </a:r>
            <a:endParaRPr sz="2800">
              <a:latin typeface="Arial"/>
              <a:cs typeface="Arial"/>
            </a:endParaRPr>
          </a:p>
          <a:p>
            <a:pPr marL="353695" marR="713740" indent="-341630" algn="just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Items,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Sales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tax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and 	</a:t>
            </a:r>
            <a:r>
              <a:rPr sz="2800" dirty="0">
                <a:latin typeface="Arial"/>
                <a:cs typeface="Arial"/>
              </a:rPr>
              <a:t>freight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broken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out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as 	</a:t>
            </a:r>
            <a:r>
              <a:rPr sz="2800" dirty="0">
                <a:latin typeface="Arial"/>
                <a:cs typeface="Arial"/>
              </a:rPr>
              <a:t>individual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lines.</a:t>
            </a:r>
            <a:endParaRPr sz="2800">
              <a:latin typeface="Arial"/>
              <a:cs typeface="Arial"/>
            </a:endParaRPr>
          </a:p>
          <a:p>
            <a:pPr marL="354330" indent="-34163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4330" algn="l"/>
              </a:tabLst>
            </a:pPr>
            <a:r>
              <a:rPr sz="2800" spc="-10" dirty="0">
                <a:latin typeface="Arial"/>
                <a:cs typeface="Arial"/>
              </a:rPr>
              <a:t>Transaction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many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lines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83563" y="1525523"/>
            <a:ext cx="9900285" cy="4523740"/>
            <a:chOff x="1083563" y="1525523"/>
            <a:chExt cx="9900285" cy="45237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3563" y="1525523"/>
              <a:ext cx="9899903" cy="45232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30807" y="1549907"/>
              <a:ext cx="9805670" cy="4429125"/>
            </a:xfrm>
            <a:custGeom>
              <a:avLst/>
              <a:gdLst/>
              <a:ahLst/>
              <a:cxnLst/>
              <a:rect l="l" t="t" r="r" b="b"/>
              <a:pathLst>
                <a:path w="9805670" h="4429125">
                  <a:moveTo>
                    <a:pt x="0" y="0"/>
                  </a:moveTo>
                  <a:lnTo>
                    <a:pt x="9805416" y="0"/>
                  </a:lnTo>
                  <a:lnTo>
                    <a:pt x="9805416" y="4428744"/>
                  </a:lnTo>
                  <a:lnTo>
                    <a:pt x="0" y="442874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0063" rIns="0" bIns="0" rtlCol="0">
            <a:spAutoFit/>
          </a:bodyPr>
          <a:lstStyle/>
          <a:p>
            <a:pPr marL="2161540">
              <a:lnSpc>
                <a:spcPct val="100000"/>
              </a:lnSpc>
              <a:spcBef>
                <a:spcPts val="95"/>
              </a:spcBef>
            </a:pPr>
            <a:r>
              <a:rPr dirty="0"/>
              <a:t>A</a:t>
            </a:r>
            <a:r>
              <a:rPr spc="-175" dirty="0"/>
              <a:t> </a:t>
            </a:r>
            <a:r>
              <a:rPr spc="-25" dirty="0"/>
              <a:t>Transaction: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32" y="251459"/>
            <a:ext cx="1828431" cy="10004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336" y="2596895"/>
            <a:ext cx="9314687" cy="11511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29639" y="2743200"/>
            <a:ext cx="9022080" cy="604140"/>
          </a:xfrm>
          <a:prstGeom prst="rect">
            <a:avLst/>
          </a:prstGeom>
          <a:solidFill>
            <a:srgbClr val="FFFFFF"/>
          </a:solidFill>
          <a:ln w="9525">
            <a:solidFill>
              <a:srgbClr val="FF6D1E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 marR="1305560">
              <a:lnSpc>
                <a:spcPct val="80000"/>
              </a:lnSpc>
              <a:spcBef>
                <a:spcPts val="295"/>
              </a:spcBef>
            </a:pPr>
            <a:r>
              <a:rPr sz="2300" dirty="0">
                <a:solidFill>
                  <a:srgbClr val="76777A"/>
                </a:solidFill>
                <a:latin typeface="Arial"/>
                <a:cs typeface="Arial"/>
              </a:rPr>
              <a:t>Be</a:t>
            </a:r>
            <a:r>
              <a:rPr sz="2300" spc="-3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76777A"/>
                </a:solidFill>
                <a:latin typeface="Arial"/>
                <a:cs typeface="Arial"/>
              </a:rPr>
              <a:t>as</a:t>
            </a:r>
            <a:r>
              <a:rPr sz="2300" spc="-2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76777A"/>
                </a:solidFill>
                <a:latin typeface="Arial"/>
                <a:cs typeface="Arial"/>
              </a:rPr>
              <a:t>detailed</a:t>
            </a:r>
            <a:r>
              <a:rPr sz="2300" spc="-5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76777A"/>
                </a:solidFill>
                <a:latin typeface="Arial"/>
                <a:cs typeface="Arial"/>
              </a:rPr>
              <a:t>as</a:t>
            </a:r>
            <a:r>
              <a:rPr sz="2300" spc="-3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76777A"/>
                </a:solidFill>
                <a:latin typeface="Arial"/>
                <a:cs typeface="Arial"/>
              </a:rPr>
              <a:t>possible</a:t>
            </a:r>
            <a:r>
              <a:rPr sz="2300" spc="-6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76777A"/>
                </a:solidFill>
                <a:latin typeface="Arial"/>
                <a:cs typeface="Arial"/>
              </a:rPr>
              <a:t>for</a:t>
            </a:r>
            <a:r>
              <a:rPr sz="2300" spc="-14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76777A"/>
                </a:solidFill>
                <a:latin typeface="Arial"/>
                <a:cs typeface="Arial"/>
              </a:rPr>
              <a:t>Audit</a:t>
            </a:r>
            <a:r>
              <a:rPr sz="2300" spc="-5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76777A"/>
                </a:solidFill>
                <a:latin typeface="Arial"/>
                <a:cs typeface="Arial"/>
              </a:rPr>
              <a:t>purposes.</a:t>
            </a:r>
            <a:r>
              <a:rPr sz="2300" spc="-5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76777A"/>
                </a:solidFill>
                <a:latin typeface="Arial"/>
                <a:cs typeface="Arial"/>
              </a:rPr>
              <a:t>Ensuring</a:t>
            </a:r>
            <a:r>
              <a:rPr sz="2300" spc="-6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76777A"/>
                </a:solidFill>
                <a:latin typeface="Arial"/>
                <a:cs typeface="Arial"/>
              </a:rPr>
              <a:t>the </a:t>
            </a:r>
            <a:r>
              <a:rPr sz="2300" dirty="0">
                <a:solidFill>
                  <a:srgbClr val="76777A"/>
                </a:solidFill>
                <a:latin typeface="Arial"/>
                <a:cs typeface="Arial"/>
              </a:rPr>
              <a:t>purchases</a:t>
            </a:r>
            <a:r>
              <a:rPr sz="2300" spc="-5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76777A"/>
                </a:solidFill>
                <a:latin typeface="Arial"/>
                <a:cs typeface="Arial"/>
              </a:rPr>
              <a:t>done</a:t>
            </a:r>
            <a:r>
              <a:rPr sz="2300" spc="-3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76777A"/>
                </a:solidFill>
                <a:latin typeface="Arial"/>
                <a:cs typeface="Arial"/>
              </a:rPr>
              <a:t>for</a:t>
            </a:r>
            <a:r>
              <a:rPr sz="2300" spc="-2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76777A"/>
                </a:solidFill>
                <a:latin typeface="Arial"/>
                <a:cs typeface="Arial"/>
              </a:rPr>
              <a:t>the</a:t>
            </a:r>
            <a:r>
              <a:rPr sz="2300" spc="-3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76777A"/>
                </a:solidFill>
                <a:latin typeface="Arial"/>
                <a:cs typeface="Arial"/>
              </a:rPr>
              <a:t>benefit</a:t>
            </a:r>
            <a:r>
              <a:rPr sz="2300" spc="-5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76777A"/>
                </a:solidFill>
                <a:latin typeface="Arial"/>
                <a:cs typeface="Arial"/>
              </a:rPr>
              <a:t>of</a:t>
            </a:r>
            <a:r>
              <a:rPr sz="2300" spc="-2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76777A"/>
                </a:solidFill>
                <a:latin typeface="Arial"/>
                <a:cs typeface="Arial"/>
              </a:rPr>
              <a:t>Caltech.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8051" y="2034664"/>
            <a:ext cx="95954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696B73"/>
                </a:solidFill>
                <a:latin typeface="Arial"/>
                <a:cs typeface="Arial"/>
              </a:rPr>
              <a:t>Adding</a:t>
            </a:r>
            <a:r>
              <a:rPr sz="3000" b="1" spc="-45" dirty="0">
                <a:solidFill>
                  <a:srgbClr val="696B73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696B73"/>
                </a:solidFill>
                <a:latin typeface="Arial"/>
                <a:cs typeface="Arial"/>
              </a:rPr>
              <a:t>Business</a:t>
            </a:r>
            <a:r>
              <a:rPr sz="3000" b="1" spc="-60" dirty="0">
                <a:solidFill>
                  <a:srgbClr val="696B73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696B73"/>
                </a:solidFill>
                <a:latin typeface="Arial"/>
                <a:cs typeface="Arial"/>
              </a:rPr>
              <a:t>Purpose</a:t>
            </a:r>
            <a:r>
              <a:rPr sz="3000" b="1" spc="-70" dirty="0">
                <a:solidFill>
                  <a:srgbClr val="696B73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696B73"/>
                </a:solidFill>
                <a:latin typeface="Arial"/>
                <a:cs typeface="Arial"/>
              </a:rPr>
              <a:t>&amp;</a:t>
            </a:r>
            <a:r>
              <a:rPr sz="3000" b="1" spc="-50" dirty="0">
                <a:solidFill>
                  <a:srgbClr val="696B73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696B73"/>
                </a:solidFill>
                <a:latin typeface="Arial"/>
                <a:cs typeface="Arial"/>
              </a:rPr>
              <a:t>Short</a:t>
            </a:r>
            <a:r>
              <a:rPr sz="3000" b="1" spc="-50" dirty="0">
                <a:solidFill>
                  <a:srgbClr val="696B73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696B73"/>
                </a:solidFill>
                <a:latin typeface="Arial"/>
                <a:cs typeface="Arial"/>
              </a:rPr>
              <a:t>Order</a:t>
            </a:r>
            <a:r>
              <a:rPr sz="3000" b="1" spc="-55" dirty="0">
                <a:solidFill>
                  <a:srgbClr val="696B73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696B73"/>
                </a:solidFill>
                <a:latin typeface="Arial"/>
                <a:cs typeface="Arial"/>
              </a:rPr>
              <a:t>Description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8991" y="4075422"/>
            <a:ext cx="6534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696B73"/>
                </a:solidFill>
                <a:latin typeface="Arial"/>
                <a:cs typeface="Arial"/>
              </a:rPr>
              <a:t>Tax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3336" y="4551928"/>
            <a:ext cx="9314687" cy="124358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29639" y="4698233"/>
            <a:ext cx="9022080" cy="951230"/>
          </a:xfrm>
          <a:prstGeom prst="rect">
            <a:avLst/>
          </a:prstGeom>
          <a:solidFill>
            <a:srgbClr val="FFFFFF"/>
          </a:solidFill>
          <a:ln w="9525">
            <a:solidFill>
              <a:srgbClr val="FF6D1E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2200" spc="-60" dirty="0">
                <a:solidFill>
                  <a:srgbClr val="76777A"/>
                </a:solidFill>
                <a:latin typeface="Arial"/>
                <a:cs typeface="Arial"/>
              </a:rPr>
              <a:t>Tax</a:t>
            </a:r>
            <a:r>
              <a:rPr sz="2200" spc="-5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should</a:t>
            </a:r>
            <a:r>
              <a:rPr sz="2200" spc="-5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always</a:t>
            </a:r>
            <a:r>
              <a:rPr sz="2200" spc="-5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be</a:t>
            </a:r>
            <a:r>
              <a:rPr sz="2200" spc="-5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added.</a:t>
            </a:r>
            <a:r>
              <a:rPr sz="2200" spc="-4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If</a:t>
            </a:r>
            <a:r>
              <a:rPr sz="2200" spc="-5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no</a:t>
            </a:r>
            <a:r>
              <a:rPr sz="2200" spc="-5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sales</a:t>
            </a:r>
            <a:r>
              <a:rPr sz="2200" spc="-9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76777A"/>
                </a:solidFill>
                <a:latin typeface="Arial"/>
                <a:cs typeface="Arial"/>
              </a:rPr>
              <a:t>Tax</a:t>
            </a:r>
            <a:r>
              <a:rPr sz="2200" spc="-5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make</a:t>
            </a:r>
            <a:r>
              <a:rPr sz="2200" spc="-4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sure</a:t>
            </a:r>
            <a:r>
              <a:rPr sz="2200" spc="-5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you</a:t>
            </a:r>
            <a:r>
              <a:rPr sz="2200" spc="-4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76777A"/>
                </a:solidFill>
                <a:latin typeface="Arial"/>
                <a:cs typeface="Arial"/>
              </a:rPr>
              <a:t>enter</a:t>
            </a:r>
            <a:endParaRPr sz="22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$0.00</a:t>
            </a:r>
            <a:r>
              <a:rPr sz="2200" spc="-4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on</a:t>
            </a:r>
            <a:r>
              <a:rPr sz="2200" spc="-2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tax</a:t>
            </a:r>
            <a:r>
              <a:rPr sz="2200" spc="-4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76777A"/>
                </a:solidFill>
                <a:latin typeface="Arial"/>
                <a:cs typeface="Arial"/>
              </a:rPr>
              <a:t>line.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255" rIns="0" bIns="0" rtlCol="0">
            <a:spAutoFit/>
          </a:bodyPr>
          <a:lstStyle/>
          <a:p>
            <a:pPr marL="2000885">
              <a:lnSpc>
                <a:spcPct val="100000"/>
              </a:lnSpc>
              <a:spcBef>
                <a:spcPts val="95"/>
              </a:spcBef>
            </a:pPr>
            <a:r>
              <a:rPr dirty="0"/>
              <a:t>A</a:t>
            </a:r>
            <a:r>
              <a:rPr spc="-175" dirty="0"/>
              <a:t> </a:t>
            </a:r>
            <a:r>
              <a:rPr spc="-25" dirty="0"/>
              <a:t>Transaction:</a:t>
            </a: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9911" y="403860"/>
            <a:ext cx="1769224" cy="10787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512" y="1863852"/>
            <a:ext cx="9314687" cy="1225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3816" y="2010155"/>
            <a:ext cx="9022080" cy="715581"/>
          </a:xfrm>
          <a:prstGeom prst="rect">
            <a:avLst/>
          </a:prstGeom>
          <a:solidFill>
            <a:srgbClr val="FFFFFF"/>
          </a:solidFill>
          <a:ln w="9525">
            <a:solidFill>
              <a:srgbClr val="FF6D1E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 marR="283845">
              <a:lnSpc>
                <a:spcPct val="100000"/>
              </a:lnSpc>
              <a:spcBef>
                <a:spcPts val="300"/>
              </a:spcBef>
            </a:pPr>
            <a:r>
              <a:rPr sz="2200" b="0" dirty="0">
                <a:solidFill>
                  <a:srgbClr val="76777A"/>
                </a:solidFill>
                <a:latin typeface="Arial"/>
                <a:cs typeface="Arial"/>
              </a:rPr>
              <a:t>Select</a:t>
            </a:r>
            <a:r>
              <a:rPr sz="2200" b="0" spc="-6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b="0" spc="-10" dirty="0">
                <a:solidFill>
                  <a:srgbClr val="76777A"/>
                </a:solidFill>
                <a:latin typeface="Arial"/>
                <a:cs typeface="Arial"/>
              </a:rPr>
              <a:t>PTA-</a:t>
            </a:r>
            <a:r>
              <a:rPr sz="2200" b="0" spc="-2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76777A"/>
                </a:solidFill>
                <a:latin typeface="Arial"/>
                <a:cs typeface="Arial"/>
              </a:rPr>
              <a:t>Will</a:t>
            </a:r>
            <a:r>
              <a:rPr sz="2200" b="0" spc="-7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76777A"/>
                </a:solidFill>
                <a:latin typeface="Arial"/>
                <a:cs typeface="Arial"/>
              </a:rPr>
              <a:t>default</a:t>
            </a:r>
            <a:r>
              <a:rPr sz="2200" b="0" spc="-4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76777A"/>
                </a:solidFill>
                <a:latin typeface="Arial"/>
                <a:cs typeface="Arial"/>
              </a:rPr>
              <a:t>or</a:t>
            </a:r>
            <a:r>
              <a:rPr sz="2200" b="0" spc="-4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76777A"/>
                </a:solidFill>
                <a:latin typeface="Arial"/>
                <a:cs typeface="Arial"/>
              </a:rPr>
              <a:t>speak</a:t>
            </a:r>
            <a:r>
              <a:rPr sz="2200" b="0" spc="-4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76777A"/>
                </a:solidFill>
                <a:latin typeface="Arial"/>
                <a:cs typeface="Arial"/>
              </a:rPr>
              <a:t>to</a:t>
            </a:r>
            <a:r>
              <a:rPr sz="2200" b="0" spc="-5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76777A"/>
                </a:solidFill>
                <a:latin typeface="Arial"/>
                <a:cs typeface="Arial"/>
              </a:rPr>
              <a:t>your</a:t>
            </a:r>
            <a:r>
              <a:rPr sz="2200" b="0" spc="-4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b="0" spc="-10" dirty="0">
                <a:solidFill>
                  <a:srgbClr val="76777A"/>
                </a:solidFill>
                <a:latin typeface="Arial"/>
                <a:cs typeface="Arial"/>
              </a:rPr>
              <a:t>manager/approver</a:t>
            </a:r>
            <a:r>
              <a:rPr lang="en-US" sz="2200" b="0" spc="-10" dirty="0">
                <a:solidFill>
                  <a:srgbClr val="76777A"/>
                </a:solidFill>
                <a:latin typeface="Arial"/>
                <a:cs typeface="Arial"/>
              </a:rPr>
              <a:t>/PI</a:t>
            </a:r>
            <a:r>
              <a:rPr sz="2200" b="0" spc="-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76777A"/>
                </a:solidFill>
                <a:latin typeface="Arial"/>
                <a:cs typeface="Arial"/>
              </a:rPr>
              <a:t>in</a:t>
            </a:r>
            <a:r>
              <a:rPr sz="2200" b="0" spc="-5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76777A"/>
                </a:solidFill>
                <a:latin typeface="Arial"/>
                <a:cs typeface="Arial"/>
              </a:rPr>
              <a:t>what</a:t>
            </a:r>
            <a:r>
              <a:rPr sz="2200" b="0" spc="-3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b="0" spc="-25" dirty="0">
                <a:solidFill>
                  <a:srgbClr val="76777A"/>
                </a:solidFill>
                <a:latin typeface="Arial"/>
                <a:cs typeface="Arial"/>
              </a:rPr>
              <a:t>to </a:t>
            </a:r>
            <a:r>
              <a:rPr sz="2200" b="0" spc="-10" dirty="0">
                <a:solidFill>
                  <a:srgbClr val="76777A"/>
                </a:solidFill>
                <a:latin typeface="Arial"/>
                <a:cs typeface="Arial"/>
              </a:rPr>
              <a:t>select.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512" y="3208020"/>
            <a:ext cx="9314687" cy="8930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13816" y="3354323"/>
            <a:ext cx="9022080" cy="600710"/>
          </a:xfrm>
          <a:prstGeom prst="rect">
            <a:avLst/>
          </a:prstGeom>
          <a:solidFill>
            <a:srgbClr val="FFFFFF"/>
          </a:solidFill>
          <a:ln w="9525">
            <a:solidFill>
              <a:srgbClr val="FF6D1E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Amount</a:t>
            </a:r>
            <a:r>
              <a:rPr sz="2200" spc="-6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or</a:t>
            </a:r>
            <a:r>
              <a:rPr sz="2200" spc="-3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percentage</a:t>
            </a:r>
            <a:r>
              <a:rPr sz="2200" spc="-3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you</a:t>
            </a:r>
            <a:r>
              <a:rPr sz="2200" spc="-3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will</a:t>
            </a:r>
            <a:r>
              <a:rPr sz="2200" spc="-5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charge</a:t>
            </a:r>
            <a:r>
              <a:rPr sz="2200" spc="-4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76777A"/>
                </a:solidFill>
                <a:latin typeface="Arial"/>
                <a:cs typeface="Arial"/>
              </a:rPr>
              <a:t>PTA</a:t>
            </a:r>
            <a:r>
              <a:rPr sz="2200" spc="-11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(or</a:t>
            </a:r>
            <a:r>
              <a:rPr sz="2200" spc="-3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various</a:t>
            </a:r>
            <a:r>
              <a:rPr sz="2200" spc="-3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if</a:t>
            </a:r>
            <a:r>
              <a:rPr sz="2200" spc="-5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76777A"/>
                </a:solidFill>
                <a:latin typeface="Arial"/>
                <a:cs typeface="Arial"/>
              </a:rPr>
              <a:t>selected).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512" y="4219955"/>
            <a:ext cx="9314687" cy="189128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13816" y="4366259"/>
            <a:ext cx="9022080" cy="1598930"/>
          </a:xfrm>
          <a:prstGeom prst="rect">
            <a:avLst/>
          </a:prstGeom>
          <a:solidFill>
            <a:srgbClr val="FFFFFF"/>
          </a:solidFill>
          <a:ln w="9525">
            <a:solidFill>
              <a:srgbClr val="FF6D1E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5"/>
              </a:spcBef>
            </a:pPr>
            <a:endParaRPr sz="2200">
              <a:latin typeface="Times New Roman"/>
              <a:cs typeface="Times New Roman"/>
            </a:endParaRPr>
          </a:p>
          <a:p>
            <a:pPr marL="177165" marR="158115" algn="ctr">
              <a:lnSpc>
                <a:spcPts val="2110"/>
              </a:lnSpc>
              <a:spcBef>
                <a:spcPts val="5"/>
              </a:spcBef>
            </a:pPr>
            <a:r>
              <a:rPr sz="2200" b="1" dirty="0">
                <a:solidFill>
                  <a:srgbClr val="76777A"/>
                </a:solidFill>
                <a:latin typeface="Arial"/>
                <a:cs typeface="Arial"/>
              </a:rPr>
              <a:t>Expenditure</a:t>
            </a:r>
            <a:r>
              <a:rPr sz="2200" b="1" spc="-4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76777A"/>
                </a:solidFill>
                <a:latin typeface="Arial"/>
                <a:cs typeface="Arial"/>
              </a:rPr>
              <a:t>Types: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Oracle</a:t>
            </a:r>
            <a:r>
              <a:rPr sz="2200" spc="-7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categories</a:t>
            </a:r>
            <a:r>
              <a:rPr sz="2200" spc="-6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used</a:t>
            </a:r>
            <a:r>
              <a:rPr sz="2200" spc="-7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when</a:t>
            </a:r>
            <a:r>
              <a:rPr sz="2200" spc="-6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allocating</a:t>
            </a:r>
            <a:r>
              <a:rPr sz="2200" spc="-8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to</a:t>
            </a:r>
            <a:r>
              <a:rPr sz="2200" spc="-7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a</a:t>
            </a:r>
            <a:r>
              <a:rPr sz="2200" spc="-6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76777A"/>
                </a:solidFill>
                <a:latin typeface="Arial"/>
                <a:cs typeface="Arial"/>
              </a:rPr>
              <a:t>PTA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(ex:</a:t>
            </a:r>
            <a:r>
              <a:rPr sz="2200" spc="-4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Supplies</a:t>
            </a:r>
            <a:r>
              <a:rPr sz="2200" spc="-5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6777A"/>
                </a:solidFill>
                <a:latin typeface="Arial"/>
                <a:cs typeface="Arial"/>
              </a:rPr>
              <a:t>–</a:t>
            </a:r>
            <a:r>
              <a:rPr sz="2200" spc="-15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76777A"/>
                </a:solidFill>
                <a:latin typeface="Arial"/>
                <a:cs typeface="Arial"/>
              </a:rPr>
              <a:t>Allocable)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solidFill>
                  <a:srgbClr val="76777A"/>
                </a:solidFill>
                <a:latin typeface="Arial"/>
                <a:cs typeface="Arial"/>
              </a:rPr>
              <a:t>*</a:t>
            </a:r>
            <a:r>
              <a:rPr sz="1600" spc="-2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77A"/>
                </a:solidFill>
                <a:latin typeface="Arial"/>
                <a:cs typeface="Arial"/>
              </a:rPr>
              <a:t>Please</a:t>
            </a:r>
            <a:r>
              <a:rPr sz="1600" spc="-5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77A"/>
                </a:solidFill>
                <a:latin typeface="Arial"/>
                <a:cs typeface="Arial"/>
              </a:rPr>
              <a:t>refer</a:t>
            </a:r>
            <a:r>
              <a:rPr sz="1600" spc="-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77A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77A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77A"/>
                </a:solidFill>
                <a:latin typeface="Arial"/>
                <a:cs typeface="Arial"/>
              </a:rPr>
              <a:t>Finance</a:t>
            </a:r>
            <a:r>
              <a:rPr sz="1600" spc="-4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77A"/>
                </a:solidFill>
                <a:latin typeface="Arial"/>
                <a:cs typeface="Arial"/>
              </a:rPr>
              <a:t>training</a:t>
            </a:r>
            <a:r>
              <a:rPr sz="1600" spc="-3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6777A"/>
                </a:solidFill>
                <a:latin typeface="Arial"/>
                <a:cs typeface="Arial"/>
              </a:rPr>
              <a:t>manual</a:t>
            </a:r>
            <a:r>
              <a:rPr sz="1600" spc="-20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6D1E"/>
                </a:solidFill>
                <a:uFill>
                  <a:solidFill>
                    <a:srgbClr val="FF6D1E"/>
                  </a:solidFill>
                </a:uFill>
                <a:latin typeface="Arial"/>
                <a:cs typeface="Arial"/>
                <a:hlinkClick r:id="rId5"/>
              </a:rPr>
              <a:t>Finance</a:t>
            </a:r>
            <a:r>
              <a:rPr sz="1600" b="1" u="sng" spc="-15" dirty="0">
                <a:solidFill>
                  <a:srgbClr val="FF6D1E"/>
                </a:solidFill>
                <a:uFill>
                  <a:solidFill>
                    <a:srgbClr val="FF6D1E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600" b="1" u="sng" spc="-10" dirty="0">
                <a:solidFill>
                  <a:srgbClr val="FF6D1E"/>
                </a:solidFill>
                <a:uFill>
                  <a:solidFill>
                    <a:srgbClr val="FF6D1E"/>
                  </a:solidFill>
                </a:uFill>
                <a:latin typeface="Arial"/>
                <a:cs typeface="Arial"/>
                <a:hlinkClick r:id="rId5"/>
              </a:rPr>
              <a:t>Training</a:t>
            </a:r>
            <a:r>
              <a:rPr sz="1600" b="1" u="sng" spc="-15" dirty="0">
                <a:solidFill>
                  <a:srgbClr val="FF6D1E"/>
                </a:solidFill>
                <a:uFill>
                  <a:solidFill>
                    <a:srgbClr val="FF6D1E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600" b="1" u="sng" dirty="0">
                <a:solidFill>
                  <a:srgbClr val="FF6D1E"/>
                </a:solidFill>
                <a:uFill>
                  <a:solidFill>
                    <a:srgbClr val="FF6D1E"/>
                  </a:solidFill>
                </a:uFill>
                <a:latin typeface="Arial"/>
                <a:cs typeface="Arial"/>
                <a:hlinkClick r:id="rId5"/>
              </a:rPr>
              <a:t>Manual</a:t>
            </a:r>
            <a:r>
              <a:rPr sz="1600" b="1" u="sng" spc="-10" dirty="0">
                <a:solidFill>
                  <a:srgbClr val="FF6D1E"/>
                </a:solidFill>
                <a:uFill>
                  <a:solidFill>
                    <a:srgbClr val="FF6D1E"/>
                  </a:solidFill>
                </a:u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76777A"/>
                </a:solidFill>
                <a:latin typeface="Arial"/>
                <a:cs typeface="Arial"/>
              </a:rPr>
              <a:t>for</a:t>
            </a:r>
            <a:r>
              <a:rPr sz="1600" u="none" spc="-25" dirty="0">
                <a:solidFill>
                  <a:srgbClr val="76777A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76777A"/>
                </a:solidFill>
                <a:latin typeface="Arial"/>
                <a:cs typeface="Arial"/>
              </a:rPr>
              <a:t>guidance.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2648" y="361188"/>
            <a:ext cx="2468879" cy="11216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784" y="504444"/>
            <a:ext cx="3677411" cy="4693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17319" y="2538373"/>
            <a:ext cx="737552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2835" marR="5080" indent="-1080770">
              <a:lnSpc>
                <a:spcPct val="100000"/>
              </a:lnSpc>
              <a:spcBef>
                <a:spcPts val="105"/>
              </a:spcBef>
            </a:pPr>
            <a:r>
              <a:rPr sz="3500" dirty="0"/>
              <a:t>Now</a:t>
            </a:r>
            <a:r>
              <a:rPr sz="3500" spc="-55" dirty="0"/>
              <a:t> </a:t>
            </a:r>
            <a:r>
              <a:rPr sz="3500" dirty="0"/>
              <a:t>let’s</a:t>
            </a:r>
            <a:r>
              <a:rPr sz="3500" spc="-35" dirty="0"/>
              <a:t> </a:t>
            </a:r>
            <a:r>
              <a:rPr sz="3500" dirty="0"/>
              <a:t>Go</a:t>
            </a:r>
            <a:r>
              <a:rPr sz="3500" spc="-50" dirty="0"/>
              <a:t> </a:t>
            </a:r>
            <a:r>
              <a:rPr sz="3500" dirty="0"/>
              <a:t>Live</a:t>
            </a:r>
            <a:r>
              <a:rPr sz="3500" spc="-35" dirty="0"/>
              <a:t> </a:t>
            </a:r>
            <a:r>
              <a:rPr sz="3500" dirty="0"/>
              <a:t>and</a:t>
            </a:r>
            <a:r>
              <a:rPr sz="3500" spc="-45" dirty="0"/>
              <a:t> </a:t>
            </a:r>
            <a:r>
              <a:rPr sz="3500" dirty="0"/>
              <a:t>apply</a:t>
            </a:r>
            <a:r>
              <a:rPr sz="3500" spc="-35" dirty="0"/>
              <a:t> </a:t>
            </a:r>
            <a:r>
              <a:rPr sz="3500" dirty="0"/>
              <a:t>it</a:t>
            </a:r>
            <a:r>
              <a:rPr sz="3500" spc="-50" dirty="0"/>
              <a:t> </a:t>
            </a:r>
            <a:r>
              <a:rPr sz="3500" spc="-20" dirty="0"/>
              <a:t>all… </a:t>
            </a:r>
            <a:r>
              <a:rPr sz="3500" u="sng" spc="-10" dirty="0">
                <a:solidFill>
                  <a:srgbClr val="FF6D1E"/>
                </a:solidFill>
                <a:uFill>
                  <a:solidFill>
                    <a:srgbClr val="FF6D1E"/>
                  </a:solidFill>
                </a:uFill>
                <a:hlinkClick r:id="rId4"/>
              </a:rPr>
              <a:t>https://www.caltech.edu/</a:t>
            </a:r>
            <a:endParaRPr sz="3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08776" y="2336292"/>
            <a:ext cx="5198745" cy="1897380"/>
            <a:chOff x="6208776" y="2336292"/>
            <a:chExt cx="5198745" cy="1897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0780" y="2353056"/>
              <a:ext cx="5099303" cy="18806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8776" y="2336292"/>
              <a:ext cx="5198363" cy="16626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8023" y="2380488"/>
              <a:ext cx="5004816" cy="17861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288023" y="2380488"/>
              <a:ext cx="5005070" cy="1786255"/>
            </a:xfrm>
            <a:custGeom>
              <a:avLst/>
              <a:gdLst/>
              <a:ahLst/>
              <a:cxnLst/>
              <a:rect l="l" t="t" r="r" b="b"/>
              <a:pathLst>
                <a:path w="5005070" h="1786254">
                  <a:moveTo>
                    <a:pt x="0" y="0"/>
                  </a:moveTo>
                  <a:lnTo>
                    <a:pt x="5004816" y="0"/>
                  </a:lnTo>
                  <a:lnTo>
                    <a:pt x="5004816" y="1786127"/>
                  </a:lnTo>
                  <a:lnTo>
                    <a:pt x="0" y="17861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6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79044" y="2408140"/>
            <a:ext cx="48113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080" indent="-342900">
              <a:lnSpc>
                <a:spcPct val="100000"/>
              </a:lnSpc>
              <a:spcBef>
                <a:spcPts val="100"/>
              </a:spcBef>
              <a:buClr>
                <a:srgbClr val="58585C"/>
              </a:buClr>
              <a:buFont typeface="Arial"/>
              <a:buChar char="•"/>
              <a:tabLst>
                <a:tab pos="342900" algn="l"/>
              </a:tabLst>
            </a:pPr>
            <a:r>
              <a:rPr sz="1800" dirty="0">
                <a:solidFill>
                  <a:srgbClr val="58585C"/>
                </a:solidFill>
                <a:latin typeface="Arial"/>
                <a:cs typeface="Arial"/>
              </a:rPr>
              <a:t>Prorated</a:t>
            </a:r>
            <a:r>
              <a:rPr sz="1800" spc="-15" dirty="0">
                <a:solidFill>
                  <a:srgbClr val="58585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585C"/>
                </a:solidFill>
                <a:latin typeface="Arial"/>
                <a:cs typeface="Arial"/>
              </a:rPr>
              <a:t>to</a:t>
            </a:r>
            <a:r>
              <a:rPr sz="1800" spc="-40" dirty="0">
                <a:solidFill>
                  <a:srgbClr val="58585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585C"/>
                </a:solidFill>
                <a:latin typeface="Arial"/>
                <a:cs typeface="Arial"/>
              </a:rPr>
              <a:t>each</a:t>
            </a:r>
            <a:r>
              <a:rPr sz="1800" spc="-15" dirty="0">
                <a:solidFill>
                  <a:srgbClr val="58585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585C"/>
                </a:solidFill>
                <a:latin typeface="Arial"/>
                <a:cs typeface="Arial"/>
              </a:rPr>
              <a:t>item</a:t>
            </a:r>
            <a:r>
              <a:rPr sz="1800" spc="-25" dirty="0">
                <a:solidFill>
                  <a:srgbClr val="58585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585C"/>
                </a:solidFill>
                <a:latin typeface="Arial"/>
                <a:cs typeface="Arial"/>
              </a:rPr>
              <a:t>line(s)</a:t>
            </a:r>
            <a:r>
              <a:rPr sz="1800" spc="-5" dirty="0">
                <a:solidFill>
                  <a:srgbClr val="58585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585C"/>
                </a:solidFill>
                <a:latin typeface="Arial"/>
                <a:cs typeface="Arial"/>
              </a:rPr>
              <a:t>once</a:t>
            </a:r>
            <a:r>
              <a:rPr sz="1800" spc="-15" dirty="0">
                <a:solidFill>
                  <a:srgbClr val="58585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8585C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58585C"/>
                </a:solidFill>
                <a:latin typeface="Arial"/>
                <a:cs typeface="Arial"/>
              </a:rPr>
              <a:t>invoice</a:t>
            </a:r>
            <a:r>
              <a:rPr sz="1800" spc="-20" dirty="0">
                <a:solidFill>
                  <a:srgbClr val="58585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585C"/>
                </a:solidFill>
                <a:latin typeface="Arial"/>
                <a:cs typeface="Arial"/>
              </a:rPr>
              <a:t>has</a:t>
            </a:r>
            <a:r>
              <a:rPr sz="1800" spc="-15" dirty="0">
                <a:solidFill>
                  <a:srgbClr val="58585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585C"/>
                </a:solidFill>
                <a:latin typeface="Arial"/>
                <a:cs typeface="Arial"/>
              </a:rPr>
              <a:t>been</a:t>
            </a:r>
            <a:r>
              <a:rPr sz="1800" spc="-20" dirty="0">
                <a:solidFill>
                  <a:srgbClr val="58585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585C"/>
                </a:solidFill>
                <a:latin typeface="Arial"/>
                <a:cs typeface="Arial"/>
              </a:rPr>
              <a:t>interface</a:t>
            </a:r>
            <a:r>
              <a:rPr sz="1800" spc="-35" dirty="0">
                <a:solidFill>
                  <a:srgbClr val="58585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585C"/>
                </a:solidFill>
                <a:latin typeface="Arial"/>
                <a:cs typeface="Arial"/>
              </a:rPr>
              <a:t>into</a:t>
            </a:r>
            <a:r>
              <a:rPr sz="1800" spc="-20" dirty="0">
                <a:solidFill>
                  <a:srgbClr val="58585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585C"/>
                </a:solidFill>
                <a:latin typeface="Arial"/>
                <a:cs typeface="Arial"/>
              </a:rPr>
              <a:t>Oracle.</a:t>
            </a:r>
            <a:r>
              <a:rPr sz="1800" spc="-25" dirty="0">
                <a:solidFill>
                  <a:srgbClr val="58585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8585C"/>
                </a:solidFill>
                <a:latin typeface="Arial"/>
                <a:cs typeface="Arial"/>
              </a:rPr>
              <a:t>(PTA </a:t>
            </a:r>
            <a:r>
              <a:rPr sz="1800" dirty="0">
                <a:solidFill>
                  <a:srgbClr val="58585C"/>
                </a:solidFill>
                <a:latin typeface="Arial"/>
                <a:cs typeface="Arial"/>
              </a:rPr>
              <a:t>for</a:t>
            </a:r>
            <a:r>
              <a:rPr sz="1800" spc="-40" dirty="0">
                <a:solidFill>
                  <a:srgbClr val="58585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585C"/>
                </a:solidFill>
                <a:latin typeface="Arial"/>
                <a:cs typeface="Arial"/>
              </a:rPr>
              <a:t>allocation</a:t>
            </a:r>
            <a:r>
              <a:rPr sz="1800" spc="-15" dirty="0">
                <a:solidFill>
                  <a:srgbClr val="58585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8585C"/>
                </a:solidFill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</a:pPr>
            <a:r>
              <a:rPr sz="1800" spc="-20" dirty="0">
                <a:solidFill>
                  <a:srgbClr val="58585C"/>
                </a:solidFill>
                <a:latin typeface="Arial"/>
                <a:cs typeface="Arial"/>
              </a:rPr>
              <a:t>Z_ALLOCATE_IN_ORACLE-</a:t>
            </a:r>
            <a:r>
              <a:rPr sz="1800" spc="-10" dirty="0">
                <a:solidFill>
                  <a:srgbClr val="58585C"/>
                </a:solidFill>
                <a:latin typeface="Arial"/>
                <a:cs typeface="Arial"/>
              </a:rPr>
              <a:t>Z-</a:t>
            </a:r>
            <a:r>
              <a:rPr sz="1800" dirty="0">
                <a:solidFill>
                  <a:srgbClr val="58585C"/>
                </a:solidFill>
                <a:latin typeface="Arial"/>
                <a:cs typeface="Arial"/>
              </a:rPr>
              <a:t>Z</a:t>
            </a:r>
            <a:r>
              <a:rPr sz="1800" spc="120" dirty="0">
                <a:solidFill>
                  <a:srgbClr val="58585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8585C"/>
                </a:solidFill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</a:pPr>
            <a:r>
              <a:rPr sz="1800" dirty="0">
                <a:solidFill>
                  <a:srgbClr val="58585C"/>
                </a:solidFill>
                <a:latin typeface="Arial"/>
                <a:cs typeface="Arial"/>
              </a:rPr>
              <a:t>itemized</a:t>
            </a:r>
            <a:r>
              <a:rPr sz="1800" spc="-30" dirty="0">
                <a:solidFill>
                  <a:srgbClr val="58585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585C"/>
                </a:solidFill>
                <a:latin typeface="Arial"/>
                <a:cs typeface="Arial"/>
              </a:rPr>
              <a:t>lines</a:t>
            </a:r>
            <a:r>
              <a:rPr sz="1800" spc="-25" dirty="0">
                <a:solidFill>
                  <a:srgbClr val="58585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8585C"/>
                </a:solidFill>
                <a:latin typeface="Arial"/>
                <a:cs typeface="Arial"/>
              </a:rPr>
              <a:t>only)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0351" y="2336292"/>
            <a:ext cx="5417820" cy="4113529"/>
            <a:chOff x="530351" y="2336292"/>
            <a:chExt cx="5417820" cy="4113529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2355" y="2353056"/>
              <a:ext cx="5301995" cy="40965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351" y="2336292"/>
              <a:ext cx="5417819" cy="38572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599" y="2380488"/>
              <a:ext cx="5207508" cy="40020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9599" y="2380488"/>
              <a:ext cx="5207635" cy="4002404"/>
            </a:xfrm>
            <a:custGeom>
              <a:avLst/>
              <a:gdLst/>
              <a:ahLst/>
              <a:cxnLst/>
              <a:rect l="l" t="t" r="r" b="b"/>
              <a:pathLst>
                <a:path w="5207635" h="4002404">
                  <a:moveTo>
                    <a:pt x="0" y="0"/>
                  </a:moveTo>
                  <a:lnTo>
                    <a:pt x="5207508" y="0"/>
                  </a:lnTo>
                  <a:lnTo>
                    <a:pt x="5207508" y="4002024"/>
                  </a:lnTo>
                  <a:lnTo>
                    <a:pt x="0" y="40020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6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126364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42900" algn="l"/>
              </a:tabLst>
            </a:pPr>
            <a:r>
              <a:rPr dirty="0"/>
              <a:t>Sales</a:t>
            </a:r>
            <a:r>
              <a:rPr spc="-50" dirty="0"/>
              <a:t> Tax</a:t>
            </a:r>
            <a:r>
              <a:rPr spc="-40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dirty="0"/>
              <a:t>Prorated</a:t>
            </a:r>
            <a:r>
              <a:rPr spc="-3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each</a:t>
            </a:r>
            <a:r>
              <a:rPr spc="-20" dirty="0"/>
              <a:t> </a:t>
            </a:r>
            <a:r>
              <a:rPr dirty="0"/>
              <a:t>taxable</a:t>
            </a:r>
            <a:r>
              <a:rPr spc="-10" dirty="0"/>
              <a:t> </a:t>
            </a:r>
            <a:r>
              <a:rPr spc="-20" dirty="0"/>
              <a:t>item </a:t>
            </a:r>
            <a:r>
              <a:rPr dirty="0"/>
              <a:t>line(s)</a:t>
            </a:r>
            <a:r>
              <a:rPr spc="-15" dirty="0"/>
              <a:t> </a:t>
            </a:r>
            <a:r>
              <a:rPr dirty="0"/>
              <a:t>once</a:t>
            </a:r>
            <a:r>
              <a:rPr spc="-1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invoice</a:t>
            </a:r>
            <a:r>
              <a:rPr spc="-20" dirty="0"/>
              <a:t> </a:t>
            </a:r>
            <a:r>
              <a:rPr dirty="0"/>
              <a:t>has</a:t>
            </a:r>
            <a:r>
              <a:rPr spc="-25" dirty="0"/>
              <a:t> </a:t>
            </a:r>
            <a:r>
              <a:rPr dirty="0"/>
              <a:t>been</a:t>
            </a:r>
            <a:r>
              <a:rPr spc="-15" dirty="0"/>
              <a:t> </a:t>
            </a:r>
            <a:r>
              <a:rPr spc="-10" dirty="0"/>
              <a:t>interface </a:t>
            </a:r>
            <a:r>
              <a:rPr dirty="0"/>
              <a:t>into</a:t>
            </a:r>
            <a:r>
              <a:rPr spc="-45" dirty="0"/>
              <a:t> </a:t>
            </a:r>
            <a:r>
              <a:rPr dirty="0"/>
              <a:t>Oracle.</a:t>
            </a:r>
            <a:r>
              <a:rPr spc="-20" dirty="0"/>
              <a:t> </a:t>
            </a:r>
            <a:r>
              <a:rPr spc="-40" dirty="0"/>
              <a:t>(PTA</a:t>
            </a:r>
            <a:r>
              <a:rPr spc="-120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dirty="0"/>
              <a:t>allocation </a:t>
            </a:r>
            <a:r>
              <a:rPr spc="-35" dirty="0"/>
              <a:t>is </a:t>
            </a:r>
            <a:r>
              <a:rPr spc="-20" dirty="0"/>
              <a:t>Z_ALLOCATE_IN_ORACLE-</a:t>
            </a:r>
            <a:r>
              <a:rPr spc="-10" dirty="0"/>
              <a:t>Z-</a:t>
            </a:r>
            <a:r>
              <a:rPr dirty="0"/>
              <a:t>Z</a:t>
            </a:r>
            <a:r>
              <a:rPr spc="55" dirty="0"/>
              <a:t> </a:t>
            </a:r>
            <a:r>
              <a:rPr dirty="0"/>
              <a:t>for</a:t>
            </a:r>
            <a:r>
              <a:rPr spc="45" dirty="0"/>
              <a:t> </a:t>
            </a:r>
            <a:r>
              <a:rPr spc="-10" dirty="0"/>
              <a:t>itemized </a:t>
            </a:r>
            <a:r>
              <a:rPr dirty="0"/>
              <a:t>lines</a:t>
            </a:r>
            <a:r>
              <a:rPr spc="-25" dirty="0"/>
              <a:t> </a:t>
            </a:r>
            <a:r>
              <a:rPr spc="-10" dirty="0"/>
              <a:t>only)</a:t>
            </a:r>
          </a:p>
          <a:p>
            <a:pPr marL="342900" marR="5080" indent="-342900">
              <a:lnSpc>
                <a:spcPct val="100000"/>
              </a:lnSpc>
              <a:buChar char="•"/>
              <a:tabLst>
                <a:tab pos="342900" algn="l"/>
              </a:tabLst>
            </a:pPr>
            <a:r>
              <a:rPr dirty="0"/>
              <a:t>Use</a:t>
            </a:r>
            <a:r>
              <a:rPr spc="-55" dirty="0"/>
              <a:t> </a:t>
            </a:r>
            <a:r>
              <a:rPr spc="-50" dirty="0"/>
              <a:t>Tax</a:t>
            </a:r>
            <a:r>
              <a:rPr spc="-35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dirty="0"/>
              <a:t>if</a:t>
            </a:r>
            <a:r>
              <a:rPr spc="-25" dirty="0"/>
              <a:t> </a:t>
            </a:r>
            <a:r>
              <a:rPr dirty="0"/>
              <a:t>an</a:t>
            </a:r>
            <a:r>
              <a:rPr spc="-15" dirty="0"/>
              <a:t> </a:t>
            </a:r>
            <a:r>
              <a:rPr dirty="0"/>
              <a:t>item</a:t>
            </a:r>
            <a:r>
              <a:rPr spc="-25" dirty="0"/>
              <a:t> </a:t>
            </a:r>
            <a:r>
              <a:rPr dirty="0"/>
              <a:t>line</a:t>
            </a:r>
            <a:r>
              <a:rPr spc="-15" dirty="0"/>
              <a:t> </a:t>
            </a:r>
            <a:r>
              <a:rPr dirty="0"/>
              <a:t>was</a:t>
            </a:r>
            <a:r>
              <a:rPr spc="10" dirty="0"/>
              <a:t> </a:t>
            </a:r>
            <a:r>
              <a:rPr dirty="0"/>
              <a:t>not</a:t>
            </a:r>
            <a:r>
              <a:rPr spc="-20" dirty="0"/>
              <a:t> </a:t>
            </a:r>
            <a:r>
              <a:rPr dirty="0"/>
              <a:t>charged</a:t>
            </a:r>
            <a:r>
              <a:rPr spc="-15" dirty="0"/>
              <a:t> </a:t>
            </a:r>
            <a:r>
              <a:rPr spc="-25" dirty="0"/>
              <a:t>tax </a:t>
            </a:r>
            <a:r>
              <a:rPr dirty="0"/>
              <a:t>(none</a:t>
            </a:r>
            <a:r>
              <a:rPr spc="-25" dirty="0"/>
              <a:t> </a:t>
            </a:r>
            <a:r>
              <a:rPr dirty="0"/>
              <a:t>shown</a:t>
            </a:r>
            <a:r>
              <a:rPr spc="15" dirty="0"/>
              <a:t> </a:t>
            </a:r>
            <a:r>
              <a:rPr dirty="0"/>
              <a:t>on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receipt)</a:t>
            </a:r>
            <a:r>
              <a:rPr spc="-15" dirty="0"/>
              <a:t> </a:t>
            </a:r>
            <a:r>
              <a:rPr dirty="0"/>
              <a:t>then</a:t>
            </a:r>
            <a:r>
              <a:rPr spc="-35" dirty="0"/>
              <a:t> </a:t>
            </a:r>
            <a:r>
              <a:rPr dirty="0"/>
              <a:t>Oracle</a:t>
            </a:r>
            <a:r>
              <a:rPr spc="-20" dirty="0"/>
              <a:t> will </a:t>
            </a:r>
            <a:r>
              <a:rPr dirty="0"/>
              <a:t>accrue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tax</a:t>
            </a:r>
            <a:r>
              <a:rPr spc="-25" dirty="0"/>
              <a:t> </a:t>
            </a:r>
            <a:r>
              <a:rPr dirty="0"/>
              <a:t>according</a:t>
            </a:r>
            <a:r>
              <a:rPr spc="5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Oracle</a:t>
            </a:r>
            <a:r>
              <a:rPr spc="-20" dirty="0"/>
              <a:t> </a:t>
            </a:r>
            <a:r>
              <a:rPr spc="-10" dirty="0"/>
              <a:t>E-</a:t>
            </a:r>
            <a:r>
              <a:rPr spc="-35" dirty="0"/>
              <a:t>BTax </a:t>
            </a:r>
            <a:r>
              <a:rPr spc="-10" dirty="0"/>
              <a:t>rules.</a:t>
            </a:r>
          </a:p>
          <a:p>
            <a:pPr marL="342900" marR="134620" indent="-342900">
              <a:lnSpc>
                <a:spcPct val="100000"/>
              </a:lnSpc>
              <a:buChar char="•"/>
              <a:tabLst>
                <a:tab pos="342900" algn="l"/>
                <a:tab pos="1320800" algn="l"/>
              </a:tabLst>
            </a:pPr>
            <a:r>
              <a:rPr spc="-10" dirty="0"/>
              <a:t>Caution:</a:t>
            </a:r>
            <a:r>
              <a:rPr dirty="0"/>
              <a:t>	if</a:t>
            </a:r>
            <a:r>
              <a:rPr spc="-30" dirty="0"/>
              <a:t> </a:t>
            </a:r>
            <a:r>
              <a:rPr dirty="0"/>
              <a:t>you were</a:t>
            </a:r>
            <a:r>
              <a:rPr spc="5" dirty="0"/>
              <a:t> </a:t>
            </a:r>
            <a:r>
              <a:rPr dirty="0"/>
              <a:t>charged</a:t>
            </a:r>
            <a:r>
              <a:rPr spc="-5" dirty="0"/>
              <a:t> </a:t>
            </a:r>
            <a:r>
              <a:rPr dirty="0"/>
              <a:t>tax</a:t>
            </a:r>
            <a:r>
              <a:rPr spc="-3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did</a:t>
            </a:r>
            <a:r>
              <a:rPr spc="-15" dirty="0"/>
              <a:t> </a:t>
            </a:r>
            <a:r>
              <a:rPr spc="-25" dirty="0"/>
              <a:t>not </a:t>
            </a:r>
            <a:r>
              <a:rPr dirty="0"/>
              <a:t>break</a:t>
            </a:r>
            <a:r>
              <a:rPr spc="-15" dirty="0"/>
              <a:t> </a:t>
            </a:r>
            <a:r>
              <a:rPr dirty="0"/>
              <a:t>out</a:t>
            </a:r>
            <a:r>
              <a:rPr spc="-2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amount,</a:t>
            </a:r>
            <a:r>
              <a:rPr spc="-20" dirty="0"/>
              <a:t> </a:t>
            </a:r>
            <a:r>
              <a:rPr dirty="0"/>
              <a:t>it</a:t>
            </a:r>
            <a:r>
              <a:rPr spc="-20" dirty="0"/>
              <a:t> </a:t>
            </a:r>
            <a:r>
              <a:rPr dirty="0"/>
              <a:t>will</a:t>
            </a:r>
            <a:r>
              <a:rPr spc="15" dirty="0"/>
              <a:t> </a:t>
            </a:r>
            <a:r>
              <a:rPr dirty="0"/>
              <a:t>be</a:t>
            </a:r>
            <a:r>
              <a:rPr spc="-30" dirty="0"/>
              <a:t> </a:t>
            </a:r>
            <a:r>
              <a:rPr dirty="0"/>
              <a:t>accrued</a:t>
            </a:r>
            <a:r>
              <a:rPr spc="-20" dirty="0"/>
              <a:t> </a:t>
            </a:r>
            <a:r>
              <a:rPr spc="-25" dirty="0"/>
              <a:t>as </a:t>
            </a:r>
            <a:r>
              <a:rPr dirty="0"/>
              <a:t>Use</a:t>
            </a:r>
            <a:r>
              <a:rPr spc="-45" dirty="0"/>
              <a:t> </a:t>
            </a:r>
            <a:r>
              <a:rPr dirty="0"/>
              <a:t>tax</a:t>
            </a:r>
            <a:r>
              <a:rPr spc="-2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50" dirty="0"/>
              <a:t>PTA</a:t>
            </a:r>
            <a:r>
              <a:rPr spc="-120" dirty="0"/>
              <a:t> </a:t>
            </a:r>
            <a:r>
              <a:rPr dirty="0"/>
              <a:t>will</a:t>
            </a:r>
            <a:r>
              <a:rPr spc="20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dirty="0"/>
              <a:t>charged</a:t>
            </a:r>
            <a:r>
              <a:rPr spc="-10" dirty="0"/>
              <a:t> double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amount</a:t>
            </a:r>
            <a:r>
              <a:rPr spc="-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tax</a:t>
            </a:r>
            <a:r>
              <a:rPr spc="-15" dirty="0"/>
              <a:t> </a:t>
            </a:r>
            <a:r>
              <a:rPr dirty="0"/>
              <a:t>on</a:t>
            </a:r>
            <a:r>
              <a:rPr spc="-2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20" dirty="0"/>
              <a:t>item</a:t>
            </a:r>
            <a:r>
              <a:rPr b="1" spc="-20" dirty="0">
                <a:latin typeface="Arial"/>
                <a:cs typeface="Arial"/>
              </a:rPr>
              <a:t>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853795" y="325305"/>
            <a:ext cx="613346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/>
              <a:t>Itemization:</a:t>
            </a:r>
            <a:r>
              <a:rPr sz="3500" spc="-5" dirty="0"/>
              <a:t> </a:t>
            </a:r>
            <a:r>
              <a:rPr sz="3500" spc="-10" dirty="0"/>
              <a:t>Z-</a:t>
            </a:r>
            <a:r>
              <a:rPr sz="3500" spc="-105" dirty="0"/>
              <a:t>PTA</a:t>
            </a:r>
            <a:r>
              <a:rPr sz="3500" spc="-265" dirty="0"/>
              <a:t> </a:t>
            </a:r>
            <a:r>
              <a:rPr sz="3500" spc="-10" dirty="0"/>
              <a:t>Allocation</a:t>
            </a:r>
            <a:endParaRPr sz="3500"/>
          </a:p>
        </p:txBody>
      </p:sp>
      <p:sp>
        <p:nvSpPr>
          <p:cNvPr id="15" name="object 15"/>
          <p:cNvSpPr txBox="1"/>
          <p:nvPr/>
        </p:nvSpPr>
        <p:spPr>
          <a:xfrm>
            <a:off x="2316843" y="731809"/>
            <a:ext cx="7595234" cy="152463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R="382905" algn="ctr">
              <a:lnSpc>
                <a:spcPct val="100000"/>
              </a:lnSpc>
              <a:spcBef>
                <a:spcPts val="1140"/>
              </a:spcBef>
            </a:pPr>
            <a:r>
              <a:rPr sz="2000" b="1" i="1" dirty="0">
                <a:solidFill>
                  <a:srgbClr val="696B73"/>
                </a:solidFill>
                <a:latin typeface="Arial"/>
                <a:cs typeface="Arial"/>
              </a:rPr>
              <a:t>(Dummy</a:t>
            </a:r>
            <a:r>
              <a:rPr sz="2000" b="1" i="1" spc="-70" dirty="0">
                <a:solidFill>
                  <a:srgbClr val="696B73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rgbClr val="696B73"/>
                </a:solidFill>
                <a:latin typeface="Arial"/>
                <a:cs typeface="Arial"/>
              </a:rPr>
              <a:t>PTA)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800" b="1" i="1" dirty="0">
                <a:solidFill>
                  <a:srgbClr val="696B73"/>
                </a:solidFill>
                <a:latin typeface="Arial"/>
                <a:cs typeface="Arial"/>
              </a:rPr>
              <a:t>Used</a:t>
            </a:r>
            <a:r>
              <a:rPr sz="1800" b="1" i="1" spc="-35" dirty="0">
                <a:solidFill>
                  <a:srgbClr val="696B7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696B73"/>
                </a:solidFill>
                <a:latin typeface="Arial"/>
                <a:cs typeface="Arial"/>
              </a:rPr>
              <a:t>when</a:t>
            </a:r>
            <a:r>
              <a:rPr sz="1800" b="1" i="1" spc="-40" dirty="0">
                <a:solidFill>
                  <a:srgbClr val="696B7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696B73"/>
                </a:solidFill>
                <a:latin typeface="Arial"/>
                <a:cs typeface="Arial"/>
              </a:rPr>
              <a:t>Itemizing</a:t>
            </a:r>
            <a:r>
              <a:rPr sz="1800" b="1" i="1" spc="-40" dirty="0">
                <a:solidFill>
                  <a:srgbClr val="696B7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696B73"/>
                </a:solidFill>
                <a:latin typeface="Arial"/>
                <a:cs typeface="Arial"/>
              </a:rPr>
              <a:t>an</a:t>
            </a:r>
            <a:r>
              <a:rPr sz="1800" b="1" i="1" spc="-30" dirty="0">
                <a:solidFill>
                  <a:srgbClr val="696B7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696B73"/>
                </a:solidFill>
                <a:latin typeface="Arial"/>
                <a:cs typeface="Arial"/>
              </a:rPr>
              <a:t>expense</a:t>
            </a:r>
            <a:r>
              <a:rPr sz="1800" b="1" i="1" spc="-40" dirty="0">
                <a:solidFill>
                  <a:srgbClr val="696B7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696B73"/>
                </a:solidFill>
                <a:latin typeface="Arial"/>
                <a:cs typeface="Arial"/>
              </a:rPr>
              <a:t>with</a:t>
            </a:r>
            <a:r>
              <a:rPr sz="1800" b="1" i="1" spc="-40" dirty="0">
                <a:solidFill>
                  <a:srgbClr val="696B7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696B73"/>
                </a:solidFill>
                <a:latin typeface="Arial"/>
                <a:cs typeface="Arial"/>
              </a:rPr>
              <a:t>Goods,</a:t>
            </a:r>
            <a:r>
              <a:rPr sz="1800" b="1" i="1" spc="-55" dirty="0">
                <a:solidFill>
                  <a:srgbClr val="696B73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696B73"/>
                </a:solidFill>
                <a:latin typeface="Arial"/>
                <a:cs typeface="Arial"/>
              </a:rPr>
              <a:t>Tax/Freight</a:t>
            </a:r>
            <a:endParaRPr sz="1800">
              <a:latin typeface="Arial"/>
              <a:cs typeface="Arial"/>
            </a:endParaRPr>
          </a:p>
          <a:p>
            <a:pPr marL="142875">
              <a:lnSpc>
                <a:spcPct val="100000"/>
              </a:lnSpc>
              <a:spcBef>
                <a:spcPts val="950"/>
              </a:spcBef>
              <a:tabLst>
                <a:tab pos="5575935" algn="l"/>
              </a:tabLst>
            </a:pPr>
            <a:r>
              <a:rPr sz="3600" b="1" spc="-25" dirty="0">
                <a:solidFill>
                  <a:srgbClr val="696B73"/>
                </a:solidFill>
                <a:latin typeface="Arial"/>
                <a:cs typeface="Arial"/>
              </a:rPr>
              <a:t>TAX</a:t>
            </a:r>
            <a:r>
              <a:rPr sz="3600" b="1" dirty="0">
                <a:solidFill>
                  <a:srgbClr val="696B73"/>
                </a:solidFill>
                <a:latin typeface="Arial"/>
                <a:cs typeface="Arial"/>
              </a:rPr>
              <a:t>	</a:t>
            </a:r>
            <a:r>
              <a:rPr sz="3600" b="1" spc="-10" dirty="0">
                <a:solidFill>
                  <a:srgbClr val="696B73"/>
                </a:solidFill>
                <a:latin typeface="Arial"/>
                <a:cs typeface="Arial"/>
              </a:rPr>
              <a:t>FREIGHT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2524" y="2681573"/>
            <a:ext cx="847852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01290" marR="5080" indent="-268859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Good</a:t>
            </a:r>
            <a:r>
              <a:rPr sz="4400" spc="-60" dirty="0"/>
              <a:t> </a:t>
            </a:r>
            <a:r>
              <a:rPr sz="4400" dirty="0"/>
              <a:t>&amp;</a:t>
            </a:r>
            <a:r>
              <a:rPr sz="4400" spc="-55" dirty="0"/>
              <a:t> </a:t>
            </a:r>
            <a:r>
              <a:rPr sz="4400" dirty="0"/>
              <a:t>Services</a:t>
            </a:r>
            <a:r>
              <a:rPr sz="4400" spc="-45" dirty="0"/>
              <a:t> </a:t>
            </a:r>
            <a:r>
              <a:rPr sz="4400" spc="-10" dirty="0"/>
              <a:t>Reconciliation Procedures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39901" y="5912358"/>
            <a:ext cx="10481945" cy="32384"/>
          </a:xfrm>
          <a:custGeom>
            <a:avLst/>
            <a:gdLst/>
            <a:ahLst/>
            <a:cxnLst/>
            <a:rect l="l" t="t" r="r" b="b"/>
            <a:pathLst>
              <a:path w="10481945" h="32385">
                <a:moveTo>
                  <a:pt x="0" y="0"/>
                </a:moveTo>
                <a:lnTo>
                  <a:pt x="10481754" y="32232"/>
                </a:lnTo>
              </a:path>
            </a:pathLst>
          </a:custGeom>
          <a:ln w="28575">
            <a:solidFill>
              <a:srgbClr val="FF6D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615" y="6114288"/>
            <a:ext cx="382523" cy="3276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140" y="1606296"/>
            <a:ext cx="5472683" cy="6995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5152" y="6207252"/>
            <a:ext cx="1106423" cy="1417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82221" y="1312765"/>
            <a:ext cx="6456680" cy="297773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solidFill>
                  <a:srgbClr val="76777A"/>
                </a:solidFill>
                <a:latin typeface="Calibri"/>
                <a:cs typeface="Calibri"/>
              </a:rPr>
              <a:t>Logging</a:t>
            </a:r>
            <a:r>
              <a:rPr sz="2000" spc="-30" dirty="0">
                <a:solidFill>
                  <a:srgbClr val="76777A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76777A"/>
                </a:solidFill>
                <a:latin typeface="Calibri"/>
                <a:cs typeface="Calibri"/>
              </a:rPr>
              <a:t>On</a:t>
            </a:r>
            <a:endParaRPr sz="2000" dirty="0">
              <a:latin typeface="Calibri"/>
              <a:cs typeface="Calibri"/>
            </a:endParaRPr>
          </a:p>
          <a:p>
            <a:pPr marL="12700" marR="4150360" indent="913765">
              <a:lnSpc>
                <a:spcPct val="120000"/>
              </a:lnSpc>
              <a:buFont typeface="Wingdings"/>
              <a:buChar char=""/>
              <a:tabLst>
                <a:tab pos="926465" algn="l"/>
              </a:tabLst>
            </a:pPr>
            <a:r>
              <a:rPr sz="2000" dirty="0">
                <a:solidFill>
                  <a:srgbClr val="76777A"/>
                </a:solidFill>
                <a:latin typeface="Calibri"/>
                <a:cs typeface="Calibri"/>
              </a:rPr>
              <a:t>User</a:t>
            </a:r>
            <a:r>
              <a:rPr sz="2000" spc="-45" dirty="0">
                <a:solidFill>
                  <a:srgbClr val="76777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76777A"/>
                </a:solidFill>
                <a:latin typeface="Calibri"/>
                <a:cs typeface="Calibri"/>
              </a:rPr>
              <a:t>Profiles</a:t>
            </a:r>
            <a:endParaRPr lang="en-US" sz="2000" spc="-10" dirty="0">
              <a:solidFill>
                <a:srgbClr val="76777A"/>
              </a:solidFill>
              <a:latin typeface="Calibri"/>
              <a:cs typeface="Calibri"/>
            </a:endParaRPr>
          </a:p>
          <a:p>
            <a:pPr marL="12700" marR="4150360" indent="913765">
              <a:lnSpc>
                <a:spcPct val="120000"/>
              </a:lnSpc>
              <a:buFont typeface="Wingdings"/>
              <a:buChar char=""/>
              <a:tabLst>
                <a:tab pos="926465" algn="l"/>
              </a:tabLst>
            </a:pPr>
            <a:endParaRPr lang="en-US" sz="2000" spc="-10" dirty="0">
              <a:solidFill>
                <a:srgbClr val="76777A"/>
              </a:solidFill>
              <a:latin typeface="Calibri"/>
              <a:cs typeface="Calibri"/>
            </a:endParaRPr>
          </a:p>
          <a:p>
            <a:pPr marL="12700" marR="4150360">
              <a:lnSpc>
                <a:spcPct val="120000"/>
              </a:lnSpc>
              <a:tabLst>
                <a:tab pos="926465" algn="l"/>
              </a:tabLst>
            </a:pPr>
            <a:r>
              <a:rPr sz="2000" spc="-10" dirty="0">
                <a:solidFill>
                  <a:srgbClr val="76777A"/>
                </a:solidFill>
                <a:latin typeface="Calibri"/>
                <a:cs typeface="Calibri"/>
              </a:rPr>
              <a:t>Reconciling</a:t>
            </a:r>
            <a:r>
              <a:rPr sz="2000" spc="-55" dirty="0">
                <a:solidFill>
                  <a:srgbClr val="76777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6777A"/>
                </a:solidFill>
                <a:latin typeface="Calibri"/>
                <a:cs typeface="Calibri"/>
              </a:rPr>
              <a:t>Key</a:t>
            </a:r>
            <a:r>
              <a:rPr sz="2000" spc="-55" dirty="0">
                <a:solidFill>
                  <a:srgbClr val="76777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76777A"/>
                </a:solidFill>
                <a:latin typeface="Calibri"/>
                <a:cs typeface="Calibri"/>
              </a:rPr>
              <a:t>Points</a:t>
            </a:r>
            <a:endParaRPr sz="2000" dirty="0">
              <a:latin typeface="Calibri"/>
              <a:cs typeface="Calibri"/>
            </a:endParaRPr>
          </a:p>
          <a:p>
            <a:pPr marL="926465" indent="-45656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926465" algn="l"/>
              </a:tabLst>
            </a:pPr>
            <a:r>
              <a:rPr sz="2000" spc="-10" dirty="0">
                <a:solidFill>
                  <a:srgbClr val="76777A"/>
                </a:solidFill>
                <a:latin typeface="Calibri"/>
                <a:cs typeface="Calibri"/>
              </a:rPr>
              <a:t>Define</a:t>
            </a:r>
            <a:endParaRPr sz="2000" dirty="0">
              <a:latin typeface="Calibri"/>
              <a:cs typeface="Calibri"/>
            </a:endParaRPr>
          </a:p>
          <a:p>
            <a:pPr marL="926465" indent="-45656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926465" algn="l"/>
              </a:tabLst>
            </a:pPr>
            <a:r>
              <a:rPr sz="2000" spc="-10" dirty="0">
                <a:solidFill>
                  <a:srgbClr val="76777A"/>
                </a:solidFill>
                <a:latin typeface="Calibri"/>
                <a:cs typeface="Calibri"/>
              </a:rPr>
              <a:t>Allocate</a:t>
            </a:r>
            <a:endParaRPr lang="en-US" sz="2000" spc="-10" dirty="0">
              <a:solidFill>
                <a:srgbClr val="76777A"/>
              </a:solidFill>
              <a:latin typeface="Calibri"/>
              <a:cs typeface="Calibri"/>
            </a:endParaRPr>
          </a:p>
          <a:p>
            <a:pPr marL="926465" indent="-45656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926465" algn="l"/>
              </a:tabLst>
            </a:pPr>
            <a:r>
              <a:rPr sz="2000" spc="-10" dirty="0">
                <a:solidFill>
                  <a:srgbClr val="76777A"/>
                </a:solidFill>
                <a:latin typeface="Calibri"/>
                <a:cs typeface="Calibri"/>
              </a:rPr>
              <a:t>Receipts</a:t>
            </a:r>
            <a:endParaRPr sz="2000" dirty="0">
              <a:latin typeface="Calibri"/>
              <a:cs typeface="Calibri"/>
            </a:endParaRPr>
          </a:p>
          <a:p>
            <a:pPr marL="812165" indent="-34226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solidFill>
                  <a:srgbClr val="76777A"/>
                </a:solidFill>
                <a:latin typeface="Calibri"/>
                <a:cs typeface="Calibri"/>
              </a:rPr>
              <a:t>Online</a:t>
            </a:r>
            <a:r>
              <a:rPr sz="2000" spc="-30" dirty="0">
                <a:solidFill>
                  <a:srgbClr val="76777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76777A"/>
                </a:solidFill>
                <a:latin typeface="Calibri"/>
                <a:cs typeface="Calibri"/>
              </a:rPr>
              <a:t>Tools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1912" rIns="0" bIns="0" rtlCol="0">
            <a:spAutoFit/>
          </a:bodyPr>
          <a:lstStyle/>
          <a:p>
            <a:pPr marL="241046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We</a:t>
            </a:r>
            <a:r>
              <a:rPr sz="4400" spc="-60" dirty="0"/>
              <a:t> </a:t>
            </a:r>
            <a:r>
              <a:rPr sz="4400" dirty="0"/>
              <a:t>will</a:t>
            </a:r>
            <a:r>
              <a:rPr sz="4400" spc="-45" dirty="0"/>
              <a:t> </a:t>
            </a:r>
            <a:r>
              <a:rPr sz="4400" dirty="0"/>
              <a:t>go</a:t>
            </a:r>
            <a:r>
              <a:rPr sz="4400" spc="-60" dirty="0"/>
              <a:t> </a:t>
            </a:r>
            <a:r>
              <a:rPr sz="4400" spc="-25" dirty="0"/>
              <a:t>over..</a:t>
            </a:r>
            <a:endParaRPr sz="4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28058" y="2405126"/>
            <a:ext cx="3099435" cy="2738120"/>
            <a:chOff x="4528058" y="2405126"/>
            <a:chExt cx="3099435" cy="2738120"/>
          </a:xfrm>
        </p:grpSpPr>
        <p:sp>
          <p:nvSpPr>
            <p:cNvPr id="3" name="object 3"/>
            <p:cNvSpPr/>
            <p:nvPr/>
          </p:nvSpPr>
          <p:spPr>
            <a:xfrm>
              <a:off x="4540758" y="2417826"/>
              <a:ext cx="3074035" cy="2712720"/>
            </a:xfrm>
            <a:custGeom>
              <a:avLst/>
              <a:gdLst/>
              <a:ahLst/>
              <a:cxnLst/>
              <a:rect l="l" t="t" r="r" b="b"/>
              <a:pathLst>
                <a:path w="3074034" h="2712720">
                  <a:moveTo>
                    <a:pt x="1536954" y="0"/>
                  </a:moveTo>
                  <a:lnTo>
                    <a:pt x="1486220" y="724"/>
                  </a:lnTo>
                  <a:lnTo>
                    <a:pt x="1435898" y="2885"/>
                  </a:lnTo>
                  <a:lnTo>
                    <a:pt x="1386012" y="6457"/>
                  </a:lnTo>
                  <a:lnTo>
                    <a:pt x="1336587" y="11421"/>
                  </a:lnTo>
                  <a:lnTo>
                    <a:pt x="1287650" y="17752"/>
                  </a:lnTo>
                  <a:lnTo>
                    <a:pt x="1239225" y="25429"/>
                  </a:lnTo>
                  <a:lnTo>
                    <a:pt x="1191338" y="34429"/>
                  </a:lnTo>
                  <a:lnTo>
                    <a:pt x="1144013" y="44731"/>
                  </a:lnTo>
                  <a:lnTo>
                    <a:pt x="1097277" y="56311"/>
                  </a:lnTo>
                  <a:lnTo>
                    <a:pt x="1051155" y="69148"/>
                  </a:lnTo>
                  <a:lnTo>
                    <a:pt x="1005671" y="83218"/>
                  </a:lnTo>
                  <a:lnTo>
                    <a:pt x="960852" y="98500"/>
                  </a:lnTo>
                  <a:lnTo>
                    <a:pt x="916722" y="114972"/>
                  </a:lnTo>
                  <a:lnTo>
                    <a:pt x="873307" y="132611"/>
                  </a:lnTo>
                  <a:lnTo>
                    <a:pt x="830632" y="151394"/>
                  </a:lnTo>
                  <a:lnTo>
                    <a:pt x="788722" y="171300"/>
                  </a:lnTo>
                  <a:lnTo>
                    <a:pt x="747604" y="192305"/>
                  </a:lnTo>
                  <a:lnTo>
                    <a:pt x="707301" y="214388"/>
                  </a:lnTo>
                  <a:lnTo>
                    <a:pt x="667840" y="237527"/>
                  </a:lnTo>
                  <a:lnTo>
                    <a:pt x="629246" y="261698"/>
                  </a:lnTo>
                  <a:lnTo>
                    <a:pt x="591543" y="286880"/>
                  </a:lnTo>
                  <a:lnTo>
                    <a:pt x="554758" y="313051"/>
                  </a:lnTo>
                  <a:lnTo>
                    <a:pt x="518916" y="340187"/>
                  </a:lnTo>
                  <a:lnTo>
                    <a:pt x="484042" y="368267"/>
                  </a:lnTo>
                  <a:lnTo>
                    <a:pt x="450161" y="397268"/>
                  </a:lnTo>
                  <a:lnTo>
                    <a:pt x="417298" y="427168"/>
                  </a:lnTo>
                  <a:lnTo>
                    <a:pt x="385480" y="457945"/>
                  </a:lnTo>
                  <a:lnTo>
                    <a:pt x="354730" y="489576"/>
                  </a:lnTo>
                  <a:lnTo>
                    <a:pt x="325076" y="522039"/>
                  </a:lnTo>
                  <a:lnTo>
                    <a:pt x="296541" y="555311"/>
                  </a:lnTo>
                  <a:lnTo>
                    <a:pt x="269151" y="589371"/>
                  </a:lnTo>
                  <a:lnTo>
                    <a:pt x="242932" y="624195"/>
                  </a:lnTo>
                  <a:lnTo>
                    <a:pt x="217908" y="659762"/>
                  </a:lnTo>
                  <a:lnTo>
                    <a:pt x="194106" y="696049"/>
                  </a:lnTo>
                  <a:lnTo>
                    <a:pt x="171550" y="733034"/>
                  </a:lnTo>
                  <a:lnTo>
                    <a:pt x="150266" y="770695"/>
                  </a:lnTo>
                  <a:lnTo>
                    <a:pt x="130279" y="809008"/>
                  </a:lnTo>
                  <a:lnTo>
                    <a:pt x="111615" y="847953"/>
                  </a:lnTo>
                  <a:lnTo>
                    <a:pt x="94298" y="887506"/>
                  </a:lnTo>
                  <a:lnTo>
                    <a:pt x="78354" y="927645"/>
                  </a:lnTo>
                  <a:lnTo>
                    <a:pt x="63808" y="968348"/>
                  </a:lnTo>
                  <a:lnTo>
                    <a:pt x="50686" y="1009592"/>
                  </a:lnTo>
                  <a:lnTo>
                    <a:pt x="39013" y="1051356"/>
                  </a:lnTo>
                  <a:lnTo>
                    <a:pt x="28815" y="1093616"/>
                  </a:lnTo>
                  <a:lnTo>
                    <a:pt x="20115" y="1136351"/>
                  </a:lnTo>
                  <a:lnTo>
                    <a:pt x="12941" y="1179538"/>
                  </a:lnTo>
                  <a:lnTo>
                    <a:pt x="7317" y="1223154"/>
                  </a:lnTo>
                  <a:lnTo>
                    <a:pt x="3269" y="1267178"/>
                  </a:lnTo>
                  <a:lnTo>
                    <a:pt x="821" y="1311588"/>
                  </a:lnTo>
                  <a:lnTo>
                    <a:pt x="0" y="1356360"/>
                  </a:lnTo>
                  <a:lnTo>
                    <a:pt x="821" y="1401131"/>
                  </a:lnTo>
                  <a:lnTo>
                    <a:pt x="3269" y="1445541"/>
                  </a:lnTo>
                  <a:lnTo>
                    <a:pt x="7317" y="1489565"/>
                  </a:lnTo>
                  <a:lnTo>
                    <a:pt x="12941" y="1533181"/>
                  </a:lnTo>
                  <a:lnTo>
                    <a:pt x="20115" y="1576368"/>
                  </a:lnTo>
                  <a:lnTo>
                    <a:pt x="28815" y="1619103"/>
                  </a:lnTo>
                  <a:lnTo>
                    <a:pt x="39013" y="1661363"/>
                  </a:lnTo>
                  <a:lnTo>
                    <a:pt x="50686" y="1703127"/>
                  </a:lnTo>
                  <a:lnTo>
                    <a:pt x="63808" y="1744371"/>
                  </a:lnTo>
                  <a:lnTo>
                    <a:pt x="78354" y="1785074"/>
                  </a:lnTo>
                  <a:lnTo>
                    <a:pt x="94298" y="1825213"/>
                  </a:lnTo>
                  <a:lnTo>
                    <a:pt x="111615" y="1864766"/>
                  </a:lnTo>
                  <a:lnTo>
                    <a:pt x="130279" y="1903711"/>
                  </a:lnTo>
                  <a:lnTo>
                    <a:pt x="150266" y="1942024"/>
                  </a:lnTo>
                  <a:lnTo>
                    <a:pt x="171550" y="1979685"/>
                  </a:lnTo>
                  <a:lnTo>
                    <a:pt x="194106" y="2016670"/>
                  </a:lnTo>
                  <a:lnTo>
                    <a:pt x="217908" y="2052957"/>
                  </a:lnTo>
                  <a:lnTo>
                    <a:pt x="242932" y="2088524"/>
                  </a:lnTo>
                  <a:lnTo>
                    <a:pt x="269151" y="2123348"/>
                  </a:lnTo>
                  <a:lnTo>
                    <a:pt x="296541" y="2157408"/>
                  </a:lnTo>
                  <a:lnTo>
                    <a:pt x="325076" y="2190680"/>
                  </a:lnTo>
                  <a:lnTo>
                    <a:pt x="354730" y="2223143"/>
                  </a:lnTo>
                  <a:lnTo>
                    <a:pt x="385480" y="2254774"/>
                  </a:lnTo>
                  <a:lnTo>
                    <a:pt x="417298" y="2285551"/>
                  </a:lnTo>
                  <a:lnTo>
                    <a:pt x="450161" y="2315451"/>
                  </a:lnTo>
                  <a:lnTo>
                    <a:pt x="484042" y="2344452"/>
                  </a:lnTo>
                  <a:lnTo>
                    <a:pt x="518916" y="2372532"/>
                  </a:lnTo>
                  <a:lnTo>
                    <a:pt x="554758" y="2399668"/>
                  </a:lnTo>
                  <a:lnTo>
                    <a:pt x="591543" y="2425839"/>
                  </a:lnTo>
                  <a:lnTo>
                    <a:pt x="629246" y="2451021"/>
                  </a:lnTo>
                  <a:lnTo>
                    <a:pt x="667840" y="2475192"/>
                  </a:lnTo>
                  <a:lnTo>
                    <a:pt x="707301" y="2498331"/>
                  </a:lnTo>
                  <a:lnTo>
                    <a:pt x="747604" y="2520414"/>
                  </a:lnTo>
                  <a:lnTo>
                    <a:pt x="788722" y="2541419"/>
                  </a:lnTo>
                  <a:lnTo>
                    <a:pt x="830632" y="2561325"/>
                  </a:lnTo>
                  <a:lnTo>
                    <a:pt x="873307" y="2580108"/>
                  </a:lnTo>
                  <a:lnTo>
                    <a:pt x="916722" y="2597747"/>
                  </a:lnTo>
                  <a:lnTo>
                    <a:pt x="960852" y="2614219"/>
                  </a:lnTo>
                  <a:lnTo>
                    <a:pt x="1005671" y="2629501"/>
                  </a:lnTo>
                  <a:lnTo>
                    <a:pt x="1051155" y="2643571"/>
                  </a:lnTo>
                  <a:lnTo>
                    <a:pt x="1097277" y="2656408"/>
                  </a:lnTo>
                  <a:lnTo>
                    <a:pt x="1144013" y="2667988"/>
                  </a:lnTo>
                  <a:lnTo>
                    <a:pt x="1191338" y="2678290"/>
                  </a:lnTo>
                  <a:lnTo>
                    <a:pt x="1239225" y="2687290"/>
                  </a:lnTo>
                  <a:lnTo>
                    <a:pt x="1287650" y="2694967"/>
                  </a:lnTo>
                  <a:lnTo>
                    <a:pt x="1336587" y="2701298"/>
                  </a:lnTo>
                  <a:lnTo>
                    <a:pt x="1386012" y="2706262"/>
                  </a:lnTo>
                  <a:lnTo>
                    <a:pt x="1435898" y="2709834"/>
                  </a:lnTo>
                  <a:lnTo>
                    <a:pt x="1486220" y="2711995"/>
                  </a:lnTo>
                  <a:lnTo>
                    <a:pt x="1536954" y="2712720"/>
                  </a:lnTo>
                  <a:lnTo>
                    <a:pt x="1587686" y="2711995"/>
                  </a:lnTo>
                  <a:lnTo>
                    <a:pt x="1638008" y="2709834"/>
                  </a:lnTo>
                  <a:lnTo>
                    <a:pt x="1687893" y="2706262"/>
                  </a:lnTo>
                  <a:lnTo>
                    <a:pt x="1737317" y="2701298"/>
                  </a:lnTo>
                  <a:lnTo>
                    <a:pt x="1786254" y="2694967"/>
                  </a:lnTo>
                  <a:lnTo>
                    <a:pt x="1834678" y="2687290"/>
                  </a:lnTo>
                  <a:lnTo>
                    <a:pt x="1882565" y="2678290"/>
                  </a:lnTo>
                  <a:lnTo>
                    <a:pt x="1929889" y="2667988"/>
                  </a:lnTo>
                  <a:lnTo>
                    <a:pt x="1976625" y="2656408"/>
                  </a:lnTo>
                  <a:lnTo>
                    <a:pt x="2022747" y="2643571"/>
                  </a:lnTo>
                  <a:lnTo>
                    <a:pt x="2068231" y="2629501"/>
                  </a:lnTo>
                  <a:lnTo>
                    <a:pt x="2113050" y="2614219"/>
                  </a:lnTo>
                  <a:lnTo>
                    <a:pt x="2157180" y="2597747"/>
                  </a:lnTo>
                  <a:lnTo>
                    <a:pt x="2200595" y="2580108"/>
                  </a:lnTo>
                  <a:lnTo>
                    <a:pt x="2243270" y="2561325"/>
                  </a:lnTo>
                  <a:lnTo>
                    <a:pt x="2285179" y="2541419"/>
                  </a:lnTo>
                  <a:lnTo>
                    <a:pt x="2326298" y="2520414"/>
                  </a:lnTo>
                  <a:lnTo>
                    <a:pt x="2366600" y="2498331"/>
                  </a:lnTo>
                  <a:lnTo>
                    <a:pt x="2406061" y="2475192"/>
                  </a:lnTo>
                  <a:lnTo>
                    <a:pt x="2444656" y="2451021"/>
                  </a:lnTo>
                  <a:lnTo>
                    <a:pt x="2482358" y="2425839"/>
                  </a:lnTo>
                  <a:lnTo>
                    <a:pt x="2519143" y="2399668"/>
                  </a:lnTo>
                  <a:lnTo>
                    <a:pt x="2554986" y="2372532"/>
                  </a:lnTo>
                  <a:lnTo>
                    <a:pt x="2589860" y="2344452"/>
                  </a:lnTo>
                  <a:lnTo>
                    <a:pt x="2623742" y="2315451"/>
                  </a:lnTo>
                  <a:lnTo>
                    <a:pt x="2656604" y="2285551"/>
                  </a:lnTo>
                  <a:lnTo>
                    <a:pt x="2688423" y="2254774"/>
                  </a:lnTo>
                  <a:lnTo>
                    <a:pt x="2719173" y="2223143"/>
                  </a:lnTo>
                  <a:lnTo>
                    <a:pt x="2748828" y="2190680"/>
                  </a:lnTo>
                  <a:lnTo>
                    <a:pt x="2777363" y="2157408"/>
                  </a:lnTo>
                  <a:lnTo>
                    <a:pt x="2804753" y="2123348"/>
                  </a:lnTo>
                  <a:lnTo>
                    <a:pt x="2830972" y="2088524"/>
                  </a:lnTo>
                  <a:lnTo>
                    <a:pt x="2855996" y="2052957"/>
                  </a:lnTo>
                  <a:lnTo>
                    <a:pt x="2879798" y="2016670"/>
                  </a:lnTo>
                  <a:lnTo>
                    <a:pt x="2902354" y="1979685"/>
                  </a:lnTo>
                  <a:lnTo>
                    <a:pt x="2923639" y="1942024"/>
                  </a:lnTo>
                  <a:lnTo>
                    <a:pt x="2943626" y="1903711"/>
                  </a:lnTo>
                  <a:lnTo>
                    <a:pt x="2962291" y="1864766"/>
                  </a:lnTo>
                  <a:lnTo>
                    <a:pt x="2979608" y="1825213"/>
                  </a:lnTo>
                  <a:lnTo>
                    <a:pt x="2995552" y="1785074"/>
                  </a:lnTo>
                  <a:lnTo>
                    <a:pt x="3010098" y="1744371"/>
                  </a:lnTo>
                  <a:lnTo>
                    <a:pt x="3023220" y="1703127"/>
                  </a:lnTo>
                  <a:lnTo>
                    <a:pt x="3034893" y="1661363"/>
                  </a:lnTo>
                  <a:lnTo>
                    <a:pt x="3045092" y="1619103"/>
                  </a:lnTo>
                  <a:lnTo>
                    <a:pt x="3053791" y="1576368"/>
                  </a:lnTo>
                  <a:lnTo>
                    <a:pt x="3060966" y="1533181"/>
                  </a:lnTo>
                  <a:lnTo>
                    <a:pt x="3066590" y="1489565"/>
                  </a:lnTo>
                  <a:lnTo>
                    <a:pt x="3070638" y="1445541"/>
                  </a:lnTo>
                  <a:lnTo>
                    <a:pt x="3073086" y="1401131"/>
                  </a:lnTo>
                  <a:lnTo>
                    <a:pt x="3073908" y="1356360"/>
                  </a:lnTo>
                  <a:lnTo>
                    <a:pt x="3073086" y="1311588"/>
                  </a:lnTo>
                  <a:lnTo>
                    <a:pt x="3070638" y="1267178"/>
                  </a:lnTo>
                  <a:lnTo>
                    <a:pt x="3066590" y="1223154"/>
                  </a:lnTo>
                  <a:lnTo>
                    <a:pt x="3060966" y="1179538"/>
                  </a:lnTo>
                  <a:lnTo>
                    <a:pt x="3053791" y="1136351"/>
                  </a:lnTo>
                  <a:lnTo>
                    <a:pt x="3045092" y="1093616"/>
                  </a:lnTo>
                  <a:lnTo>
                    <a:pt x="3034893" y="1051356"/>
                  </a:lnTo>
                  <a:lnTo>
                    <a:pt x="3023220" y="1009592"/>
                  </a:lnTo>
                  <a:lnTo>
                    <a:pt x="3010098" y="968348"/>
                  </a:lnTo>
                  <a:lnTo>
                    <a:pt x="2995552" y="927645"/>
                  </a:lnTo>
                  <a:lnTo>
                    <a:pt x="2979608" y="887506"/>
                  </a:lnTo>
                  <a:lnTo>
                    <a:pt x="2962291" y="847953"/>
                  </a:lnTo>
                  <a:lnTo>
                    <a:pt x="2943626" y="809008"/>
                  </a:lnTo>
                  <a:lnTo>
                    <a:pt x="2923639" y="770695"/>
                  </a:lnTo>
                  <a:lnTo>
                    <a:pt x="2902354" y="733034"/>
                  </a:lnTo>
                  <a:lnTo>
                    <a:pt x="2879798" y="696049"/>
                  </a:lnTo>
                  <a:lnTo>
                    <a:pt x="2855996" y="659762"/>
                  </a:lnTo>
                  <a:lnTo>
                    <a:pt x="2830972" y="624195"/>
                  </a:lnTo>
                  <a:lnTo>
                    <a:pt x="2804753" y="589371"/>
                  </a:lnTo>
                  <a:lnTo>
                    <a:pt x="2777363" y="555311"/>
                  </a:lnTo>
                  <a:lnTo>
                    <a:pt x="2748828" y="522039"/>
                  </a:lnTo>
                  <a:lnTo>
                    <a:pt x="2719173" y="489576"/>
                  </a:lnTo>
                  <a:lnTo>
                    <a:pt x="2688423" y="457945"/>
                  </a:lnTo>
                  <a:lnTo>
                    <a:pt x="2656604" y="427168"/>
                  </a:lnTo>
                  <a:lnTo>
                    <a:pt x="2623742" y="397268"/>
                  </a:lnTo>
                  <a:lnTo>
                    <a:pt x="2589860" y="368267"/>
                  </a:lnTo>
                  <a:lnTo>
                    <a:pt x="2554986" y="340187"/>
                  </a:lnTo>
                  <a:lnTo>
                    <a:pt x="2519143" y="313051"/>
                  </a:lnTo>
                  <a:lnTo>
                    <a:pt x="2482358" y="286880"/>
                  </a:lnTo>
                  <a:lnTo>
                    <a:pt x="2444656" y="261698"/>
                  </a:lnTo>
                  <a:lnTo>
                    <a:pt x="2406061" y="237527"/>
                  </a:lnTo>
                  <a:lnTo>
                    <a:pt x="2366600" y="214388"/>
                  </a:lnTo>
                  <a:lnTo>
                    <a:pt x="2326298" y="192305"/>
                  </a:lnTo>
                  <a:lnTo>
                    <a:pt x="2285179" y="171300"/>
                  </a:lnTo>
                  <a:lnTo>
                    <a:pt x="2243270" y="151394"/>
                  </a:lnTo>
                  <a:lnTo>
                    <a:pt x="2200595" y="132611"/>
                  </a:lnTo>
                  <a:lnTo>
                    <a:pt x="2157180" y="114972"/>
                  </a:lnTo>
                  <a:lnTo>
                    <a:pt x="2113050" y="98500"/>
                  </a:lnTo>
                  <a:lnTo>
                    <a:pt x="2068231" y="83218"/>
                  </a:lnTo>
                  <a:lnTo>
                    <a:pt x="2022747" y="69148"/>
                  </a:lnTo>
                  <a:lnTo>
                    <a:pt x="1976625" y="56311"/>
                  </a:lnTo>
                  <a:lnTo>
                    <a:pt x="1929889" y="44731"/>
                  </a:lnTo>
                  <a:lnTo>
                    <a:pt x="1882565" y="34429"/>
                  </a:lnTo>
                  <a:lnTo>
                    <a:pt x="1834678" y="25429"/>
                  </a:lnTo>
                  <a:lnTo>
                    <a:pt x="1786254" y="17752"/>
                  </a:lnTo>
                  <a:lnTo>
                    <a:pt x="1737317" y="11421"/>
                  </a:lnTo>
                  <a:lnTo>
                    <a:pt x="1687893" y="6457"/>
                  </a:lnTo>
                  <a:lnTo>
                    <a:pt x="1638008" y="2885"/>
                  </a:lnTo>
                  <a:lnTo>
                    <a:pt x="1587686" y="724"/>
                  </a:lnTo>
                  <a:lnTo>
                    <a:pt x="1536954" y="0"/>
                  </a:lnTo>
                  <a:close/>
                </a:path>
              </a:pathLst>
            </a:custGeom>
            <a:solidFill>
              <a:srgbClr val="FF6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40758" y="2417826"/>
              <a:ext cx="3074035" cy="2712720"/>
            </a:xfrm>
            <a:custGeom>
              <a:avLst/>
              <a:gdLst/>
              <a:ahLst/>
              <a:cxnLst/>
              <a:rect l="l" t="t" r="r" b="b"/>
              <a:pathLst>
                <a:path w="3074034" h="2712720">
                  <a:moveTo>
                    <a:pt x="0" y="1356360"/>
                  </a:moveTo>
                  <a:lnTo>
                    <a:pt x="821" y="1311588"/>
                  </a:lnTo>
                  <a:lnTo>
                    <a:pt x="3269" y="1267178"/>
                  </a:lnTo>
                  <a:lnTo>
                    <a:pt x="7317" y="1223154"/>
                  </a:lnTo>
                  <a:lnTo>
                    <a:pt x="12941" y="1179538"/>
                  </a:lnTo>
                  <a:lnTo>
                    <a:pt x="20115" y="1136351"/>
                  </a:lnTo>
                  <a:lnTo>
                    <a:pt x="28815" y="1093616"/>
                  </a:lnTo>
                  <a:lnTo>
                    <a:pt x="39013" y="1051356"/>
                  </a:lnTo>
                  <a:lnTo>
                    <a:pt x="50686" y="1009592"/>
                  </a:lnTo>
                  <a:lnTo>
                    <a:pt x="63808" y="968348"/>
                  </a:lnTo>
                  <a:lnTo>
                    <a:pt x="78354" y="927645"/>
                  </a:lnTo>
                  <a:lnTo>
                    <a:pt x="94298" y="887506"/>
                  </a:lnTo>
                  <a:lnTo>
                    <a:pt x="111615" y="847953"/>
                  </a:lnTo>
                  <a:lnTo>
                    <a:pt x="130279" y="809008"/>
                  </a:lnTo>
                  <a:lnTo>
                    <a:pt x="150266" y="770695"/>
                  </a:lnTo>
                  <a:lnTo>
                    <a:pt x="171550" y="733034"/>
                  </a:lnTo>
                  <a:lnTo>
                    <a:pt x="194106" y="696049"/>
                  </a:lnTo>
                  <a:lnTo>
                    <a:pt x="217908" y="659762"/>
                  </a:lnTo>
                  <a:lnTo>
                    <a:pt x="242932" y="624195"/>
                  </a:lnTo>
                  <a:lnTo>
                    <a:pt x="269151" y="589371"/>
                  </a:lnTo>
                  <a:lnTo>
                    <a:pt x="296541" y="555311"/>
                  </a:lnTo>
                  <a:lnTo>
                    <a:pt x="325076" y="522039"/>
                  </a:lnTo>
                  <a:lnTo>
                    <a:pt x="354730" y="489576"/>
                  </a:lnTo>
                  <a:lnTo>
                    <a:pt x="385480" y="457945"/>
                  </a:lnTo>
                  <a:lnTo>
                    <a:pt x="417298" y="427168"/>
                  </a:lnTo>
                  <a:lnTo>
                    <a:pt x="450161" y="397268"/>
                  </a:lnTo>
                  <a:lnTo>
                    <a:pt x="484042" y="368267"/>
                  </a:lnTo>
                  <a:lnTo>
                    <a:pt x="518916" y="340187"/>
                  </a:lnTo>
                  <a:lnTo>
                    <a:pt x="554758" y="313051"/>
                  </a:lnTo>
                  <a:lnTo>
                    <a:pt x="591543" y="286880"/>
                  </a:lnTo>
                  <a:lnTo>
                    <a:pt x="629246" y="261698"/>
                  </a:lnTo>
                  <a:lnTo>
                    <a:pt x="667840" y="237527"/>
                  </a:lnTo>
                  <a:lnTo>
                    <a:pt x="707301" y="214388"/>
                  </a:lnTo>
                  <a:lnTo>
                    <a:pt x="747604" y="192305"/>
                  </a:lnTo>
                  <a:lnTo>
                    <a:pt x="788722" y="171300"/>
                  </a:lnTo>
                  <a:lnTo>
                    <a:pt x="830632" y="151394"/>
                  </a:lnTo>
                  <a:lnTo>
                    <a:pt x="873307" y="132611"/>
                  </a:lnTo>
                  <a:lnTo>
                    <a:pt x="916722" y="114972"/>
                  </a:lnTo>
                  <a:lnTo>
                    <a:pt x="960852" y="98500"/>
                  </a:lnTo>
                  <a:lnTo>
                    <a:pt x="1005671" y="83218"/>
                  </a:lnTo>
                  <a:lnTo>
                    <a:pt x="1051155" y="69148"/>
                  </a:lnTo>
                  <a:lnTo>
                    <a:pt x="1097277" y="56311"/>
                  </a:lnTo>
                  <a:lnTo>
                    <a:pt x="1144013" y="44731"/>
                  </a:lnTo>
                  <a:lnTo>
                    <a:pt x="1191338" y="34429"/>
                  </a:lnTo>
                  <a:lnTo>
                    <a:pt x="1239225" y="25429"/>
                  </a:lnTo>
                  <a:lnTo>
                    <a:pt x="1287650" y="17752"/>
                  </a:lnTo>
                  <a:lnTo>
                    <a:pt x="1336587" y="11421"/>
                  </a:lnTo>
                  <a:lnTo>
                    <a:pt x="1386012" y="6457"/>
                  </a:lnTo>
                  <a:lnTo>
                    <a:pt x="1435898" y="2885"/>
                  </a:lnTo>
                  <a:lnTo>
                    <a:pt x="1486220" y="724"/>
                  </a:lnTo>
                  <a:lnTo>
                    <a:pt x="1536954" y="0"/>
                  </a:lnTo>
                  <a:lnTo>
                    <a:pt x="1587686" y="724"/>
                  </a:lnTo>
                  <a:lnTo>
                    <a:pt x="1638008" y="2885"/>
                  </a:lnTo>
                  <a:lnTo>
                    <a:pt x="1687893" y="6457"/>
                  </a:lnTo>
                  <a:lnTo>
                    <a:pt x="1737317" y="11421"/>
                  </a:lnTo>
                  <a:lnTo>
                    <a:pt x="1786254" y="17752"/>
                  </a:lnTo>
                  <a:lnTo>
                    <a:pt x="1834678" y="25429"/>
                  </a:lnTo>
                  <a:lnTo>
                    <a:pt x="1882565" y="34429"/>
                  </a:lnTo>
                  <a:lnTo>
                    <a:pt x="1929889" y="44731"/>
                  </a:lnTo>
                  <a:lnTo>
                    <a:pt x="1976625" y="56311"/>
                  </a:lnTo>
                  <a:lnTo>
                    <a:pt x="2022747" y="69148"/>
                  </a:lnTo>
                  <a:lnTo>
                    <a:pt x="2068231" y="83218"/>
                  </a:lnTo>
                  <a:lnTo>
                    <a:pt x="2113050" y="98500"/>
                  </a:lnTo>
                  <a:lnTo>
                    <a:pt x="2157180" y="114972"/>
                  </a:lnTo>
                  <a:lnTo>
                    <a:pt x="2200595" y="132611"/>
                  </a:lnTo>
                  <a:lnTo>
                    <a:pt x="2243270" y="151394"/>
                  </a:lnTo>
                  <a:lnTo>
                    <a:pt x="2285179" y="171300"/>
                  </a:lnTo>
                  <a:lnTo>
                    <a:pt x="2326298" y="192305"/>
                  </a:lnTo>
                  <a:lnTo>
                    <a:pt x="2366600" y="214388"/>
                  </a:lnTo>
                  <a:lnTo>
                    <a:pt x="2406061" y="237527"/>
                  </a:lnTo>
                  <a:lnTo>
                    <a:pt x="2444656" y="261698"/>
                  </a:lnTo>
                  <a:lnTo>
                    <a:pt x="2482358" y="286880"/>
                  </a:lnTo>
                  <a:lnTo>
                    <a:pt x="2519143" y="313051"/>
                  </a:lnTo>
                  <a:lnTo>
                    <a:pt x="2554986" y="340187"/>
                  </a:lnTo>
                  <a:lnTo>
                    <a:pt x="2589860" y="368267"/>
                  </a:lnTo>
                  <a:lnTo>
                    <a:pt x="2623742" y="397268"/>
                  </a:lnTo>
                  <a:lnTo>
                    <a:pt x="2656604" y="427168"/>
                  </a:lnTo>
                  <a:lnTo>
                    <a:pt x="2688423" y="457945"/>
                  </a:lnTo>
                  <a:lnTo>
                    <a:pt x="2719173" y="489576"/>
                  </a:lnTo>
                  <a:lnTo>
                    <a:pt x="2748828" y="522039"/>
                  </a:lnTo>
                  <a:lnTo>
                    <a:pt x="2777363" y="555311"/>
                  </a:lnTo>
                  <a:lnTo>
                    <a:pt x="2804753" y="589371"/>
                  </a:lnTo>
                  <a:lnTo>
                    <a:pt x="2830972" y="624195"/>
                  </a:lnTo>
                  <a:lnTo>
                    <a:pt x="2855996" y="659762"/>
                  </a:lnTo>
                  <a:lnTo>
                    <a:pt x="2879798" y="696049"/>
                  </a:lnTo>
                  <a:lnTo>
                    <a:pt x="2902354" y="733034"/>
                  </a:lnTo>
                  <a:lnTo>
                    <a:pt x="2923639" y="770695"/>
                  </a:lnTo>
                  <a:lnTo>
                    <a:pt x="2943626" y="809008"/>
                  </a:lnTo>
                  <a:lnTo>
                    <a:pt x="2962291" y="847953"/>
                  </a:lnTo>
                  <a:lnTo>
                    <a:pt x="2979608" y="887506"/>
                  </a:lnTo>
                  <a:lnTo>
                    <a:pt x="2995552" y="927645"/>
                  </a:lnTo>
                  <a:lnTo>
                    <a:pt x="3010098" y="968348"/>
                  </a:lnTo>
                  <a:lnTo>
                    <a:pt x="3023220" y="1009592"/>
                  </a:lnTo>
                  <a:lnTo>
                    <a:pt x="3034893" y="1051356"/>
                  </a:lnTo>
                  <a:lnTo>
                    <a:pt x="3045092" y="1093616"/>
                  </a:lnTo>
                  <a:lnTo>
                    <a:pt x="3053791" y="1136351"/>
                  </a:lnTo>
                  <a:lnTo>
                    <a:pt x="3060966" y="1179538"/>
                  </a:lnTo>
                  <a:lnTo>
                    <a:pt x="3066590" y="1223154"/>
                  </a:lnTo>
                  <a:lnTo>
                    <a:pt x="3070638" y="1267178"/>
                  </a:lnTo>
                  <a:lnTo>
                    <a:pt x="3073086" y="1311588"/>
                  </a:lnTo>
                  <a:lnTo>
                    <a:pt x="3073908" y="1356360"/>
                  </a:lnTo>
                  <a:lnTo>
                    <a:pt x="3073086" y="1401131"/>
                  </a:lnTo>
                  <a:lnTo>
                    <a:pt x="3070638" y="1445541"/>
                  </a:lnTo>
                  <a:lnTo>
                    <a:pt x="3066590" y="1489565"/>
                  </a:lnTo>
                  <a:lnTo>
                    <a:pt x="3060966" y="1533181"/>
                  </a:lnTo>
                  <a:lnTo>
                    <a:pt x="3053791" y="1576368"/>
                  </a:lnTo>
                  <a:lnTo>
                    <a:pt x="3045092" y="1619103"/>
                  </a:lnTo>
                  <a:lnTo>
                    <a:pt x="3034893" y="1661363"/>
                  </a:lnTo>
                  <a:lnTo>
                    <a:pt x="3023220" y="1703127"/>
                  </a:lnTo>
                  <a:lnTo>
                    <a:pt x="3010098" y="1744371"/>
                  </a:lnTo>
                  <a:lnTo>
                    <a:pt x="2995552" y="1785074"/>
                  </a:lnTo>
                  <a:lnTo>
                    <a:pt x="2979608" y="1825213"/>
                  </a:lnTo>
                  <a:lnTo>
                    <a:pt x="2962291" y="1864766"/>
                  </a:lnTo>
                  <a:lnTo>
                    <a:pt x="2943626" y="1903711"/>
                  </a:lnTo>
                  <a:lnTo>
                    <a:pt x="2923639" y="1942024"/>
                  </a:lnTo>
                  <a:lnTo>
                    <a:pt x="2902354" y="1979685"/>
                  </a:lnTo>
                  <a:lnTo>
                    <a:pt x="2879798" y="2016670"/>
                  </a:lnTo>
                  <a:lnTo>
                    <a:pt x="2855996" y="2052957"/>
                  </a:lnTo>
                  <a:lnTo>
                    <a:pt x="2830972" y="2088524"/>
                  </a:lnTo>
                  <a:lnTo>
                    <a:pt x="2804753" y="2123348"/>
                  </a:lnTo>
                  <a:lnTo>
                    <a:pt x="2777363" y="2157408"/>
                  </a:lnTo>
                  <a:lnTo>
                    <a:pt x="2748828" y="2190680"/>
                  </a:lnTo>
                  <a:lnTo>
                    <a:pt x="2719173" y="2223143"/>
                  </a:lnTo>
                  <a:lnTo>
                    <a:pt x="2688423" y="2254774"/>
                  </a:lnTo>
                  <a:lnTo>
                    <a:pt x="2656604" y="2285551"/>
                  </a:lnTo>
                  <a:lnTo>
                    <a:pt x="2623742" y="2315451"/>
                  </a:lnTo>
                  <a:lnTo>
                    <a:pt x="2589860" y="2344452"/>
                  </a:lnTo>
                  <a:lnTo>
                    <a:pt x="2554986" y="2372532"/>
                  </a:lnTo>
                  <a:lnTo>
                    <a:pt x="2519143" y="2399668"/>
                  </a:lnTo>
                  <a:lnTo>
                    <a:pt x="2482358" y="2425839"/>
                  </a:lnTo>
                  <a:lnTo>
                    <a:pt x="2444656" y="2451021"/>
                  </a:lnTo>
                  <a:lnTo>
                    <a:pt x="2406061" y="2475192"/>
                  </a:lnTo>
                  <a:lnTo>
                    <a:pt x="2366600" y="2498331"/>
                  </a:lnTo>
                  <a:lnTo>
                    <a:pt x="2326298" y="2520414"/>
                  </a:lnTo>
                  <a:lnTo>
                    <a:pt x="2285179" y="2541419"/>
                  </a:lnTo>
                  <a:lnTo>
                    <a:pt x="2243270" y="2561325"/>
                  </a:lnTo>
                  <a:lnTo>
                    <a:pt x="2200595" y="2580108"/>
                  </a:lnTo>
                  <a:lnTo>
                    <a:pt x="2157180" y="2597747"/>
                  </a:lnTo>
                  <a:lnTo>
                    <a:pt x="2113050" y="2614219"/>
                  </a:lnTo>
                  <a:lnTo>
                    <a:pt x="2068231" y="2629501"/>
                  </a:lnTo>
                  <a:lnTo>
                    <a:pt x="2022747" y="2643571"/>
                  </a:lnTo>
                  <a:lnTo>
                    <a:pt x="1976625" y="2656408"/>
                  </a:lnTo>
                  <a:lnTo>
                    <a:pt x="1929889" y="2667988"/>
                  </a:lnTo>
                  <a:lnTo>
                    <a:pt x="1882565" y="2678290"/>
                  </a:lnTo>
                  <a:lnTo>
                    <a:pt x="1834678" y="2687290"/>
                  </a:lnTo>
                  <a:lnTo>
                    <a:pt x="1786254" y="2694967"/>
                  </a:lnTo>
                  <a:lnTo>
                    <a:pt x="1737317" y="2701298"/>
                  </a:lnTo>
                  <a:lnTo>
                    <a:pt x="1687893" y="2706262"/>
                  </a:lnTo>
                  <a:lnTo>
                    <a:pt x="1638008" y="2709834"/>
                  </a:lnTo>
                  <a:lnTo>
                    <a:pt x="1587686" y="2711995"/>
                  </a:lnTo>
                  <a:lnTo>
                    <a:pt x="1536954" y="2712720"/>
                  </a:lnTo>
                  <a:lnTo>
                    <a:pt x="1486220" y="2711995"/>
                  </a:lnTo>
                  <a:lnTo>
                    <a:pt x="1435898" y="2709834"/>
                  </a:lnTo>
                  <a:lnTo>
                    <a:pt x="1386012" y="2706262"/>
                  </a:lnTo>
                  <a:lnTo>
                    <a:pt x="1336587" y="2701298"/>
                  </a:lnTo>
                  <a:lnTo>
                    <a:pt x="1287650" y="2694967"/>
                  </a:lnTo>
                  <a:lnTo>
                    <a:pt x="1239225" y="2687290"/>
                  </a:lnTo>
                  <a:lnTo>
                    <a:pt x="1191338" y="2678290"/>
                  </a:lnTo>
                  <a:lnTo>
                    <a:pt x="1144013" y="2667988"/>
                  </a:lnTo>
                  <a:lnTo>
                    <a:pt x="1097277" y="2656408"/>
                  </a:lnTo>
                  <a:lnTo>
                    <a:pt x="1051155" y="2643571"/>
                  </a:lnTo>
                  <a:lnTo>
                    <a:pt x="1005671" y="2629501"/>
                  </a:lnTo>
                  <a:lnTo>
                    <a:pt x="960852" y="2614219"/>
                  </a:lnTo>
                  <a:lnTo>
                    <a:pt x="916722" y="2597747"/>
                  </a:lnTo>
                  <a:lnTo>
                    <a:pt x="873307" y="2580108"/>
                  </a:lnTo>
                  <a:lnTo>
                    <a:pt x="830632" y="2561325"/>
                  </a:lnTo>
                  <a:lnTo>
                    <a:pt x="788722" y="2541419"/>
                  </a:lnTo>
                  <a:lnTo>
                    <a:pt x="747604" y="2520414"/>
                  </a:lnTo>
                  <a:lnTo>
                    <a:pt x="707301" y="2498331"/>
                  </a:lnTo>
                  <a:lnTo>
                    <a:pt x="667840" y="2475192"/>
                  </a:lnTo>
                  <a:lnTo>
                    <a:pt x="629246" y="2451021"/>
                  </a:lnTo>
                  <a:lnTo>
                    <a:pt x="591543" y="2425839"/>
                  </a:lnTo>
                  <a:lnTo>
                    <a:pt x="554758" y="2399668"/>
                  </a:lnTo>
                  <a:lnTo>
                    <a:pt x="518916" y="2372532"/>
                  </a:lnTo>
                  <a:lnTo>
                    <a:pt x="484042" y="2344452"/>
                  </a:lnTo>
                  <a:lnTo>
                    <a:pt x="450161" y="2315451"/>
                  </a:lnTo>
                  <a:lnTo>
                    <a:pt x="417298" y="2285551"/>
                  </a:lnTo>
                  <a:lnTo>
                    <a:pt x="385480" y="2254774"/>
                  </a:lnTo>
                  <a:lnTo>
                    <a:pt x="354730" y="2223143"/>
                  </a:lnTo>
                  <a:lnTo>
                    <a:pt x="325076" y="2190680"/>
                  </a:lnTo>
                  <a:lnTo>
                    <a:pt x="296541" y="2157408"/>
                  </a:lnTo>
                  <a:lnTo>
                    <a:pt x="269151" y="2123348"/>
                  </a:lnTo>
                  <a:lnTo>
                    <a:pt x="242932" y="2088524"/>
                  </a:lnTo>
                  <a:lnTo>
                    <a:pt x="217908" y="2052957"/>
                  </a:lnTo>
                  <a:lnTo>
                    <a:pt x="194106" y="2016670"/>
                  </a:lnTo>
                  <a:lnTo>
                    <a:pt x="171550" y="1979685"/>
                  </a:lnTo>
                  <a:lnTo>
                    <a:pt x="150266" y="1942024"/>
                  </a:lnTo>
                  <a:lnTo>
                    <a:pt x="130279" y="1903711"/>
                  </a:lnTo>
                  <a:lnTo>
                    <a:pt x="111615" y="1864766"/>
                  </a:lnTo>
                  <a:lnTo>
                    <a:pt x="94298" y="1825213"/>
                  </a:lnTo>
                  <a:lnTo>
                    <a:pt x="78354" y="1785074"/>
                  </a:lnTo>
                  <a:lnTo>
                    <a:pt x="63808" y="1744371"/>
                  </a:lnTo>
                  <a:lnTo>
                    <a:pt x="50686" y="1703127"/>
                  </a:lnTo>
                  <a:lnTo>
                    <a:pt x="39013" y="1661363"/>
                  </a:lnTo>
                  <a:lnTo>
                    <a:pt x="28815" y="1619103"/>
                  </a:lnTo>
                  <a:lnTo>
                    <a:pt x="20115" y="1576368"/>
                  </a:lnTo>
                  <a:lnTo>
                    <a:pt x="12941" y="1533181"/>
                  </a:lnTo>
                  <a:lnTo>
                    <a:pt x="7317" y="1489565"/>
                  </a:lnTo>
                  <a:lnTo>
                    <a:pt x="3269" y="1445541"/>
                  </a:lnTo>
                  <a:lnTo>
                    <a:pt x="821" y="1401131"/>
                  </a:lnTo>
                  <a:lnTo>
                    <a:pt x="0" y="1356360"/>
                  </a:lnTo>
                  <a:close/>
                </a:path>
              </a:pathLst>
            </a:custGeom>
            <a:ln w="25400">
              <a:solidFill>
                <a:srgbClr val="BB4F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58745" y="3220782"/>
            <a:ext cx="2025014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8495" marR="5080" indent="-64643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FFFFFF"/>
                </a:solidFill>
              </a:rPr>
              <a:t>Logging </a:t>
            </a:r>
            <a:r>
              <a:rPr spc="-25" dirty="0">
                <a:solidFill>
                  <a:srgbClr val="FFFFFF"/>
                </a:solidFill>
              </a:rPr>
              <a:t>On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508" y="466344"/>
            <a:ext cx="3677411" cy="4693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938772" y="1176527"/>
            <a:ext cx="3495040" cy="1243965"/>
            <a:chOff x="6938772" y="1176527"/>
            <a:chExt cx="3495040" cy="12439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4680" y="1187195"/>
              <a:ext cx="3468623" cy="11719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8772" y="1176527"/>
              <a:ext cx="3281171" cy="12435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1923" y="1214627"/>
              <a:ext cx="3374135" cy="107746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011923" y="1214627"/>
            <a:ext cx="3374390" cy="1077595"/>
          </a:xfrm>
          <a:prstGeom prst="rect">
            <a:avLst/>
          </a:prstGeom>
          <a:ln w="9525">
            <a:solidFill>
              <a:srgbClr val="FF6A17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600" u="sng" dirty="0">
                <a:solidFill>
                  <a:srgbClr val="FF6D1E"/>
                </a:solidFill>
                <a:uFill>
                  <a:solidFill>
                    <a:srgbClr val="FF6D1E"/>
                  </a:solidFill>
                </a:uFill>
                <a:latin typeface="Arial"/>
                <a:cs typeface="Arial"/>
                <a:hlinkClick r:id="rId6"/>
              </a:rPr>
              <a:t>Go</a:t>
            </a:r>
            <a:r>
              <a:rPr sz="1600" u="sng" spc="-5" dirty="0">
                <a:solidFill>
                  <a:srgbClr val="FF6D1E"/>
                </a:solidFill>
                <a:uFill>
                  <a:solidFill>
                    <a:srgbClr val="FF6D1E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600" u="sng" dirty="0">
                <a:solidFill>
                  <a:srgbClr val="FF6D1E"/>
                </a:solidFill>
                <a:uFill>
                  <a:solidFill>
                    <a:srgbClr val="FF6D1E"/>
                  </a:solidFill>
                </a:uFill>
                <a:latin typeface="Arial"/>
                <a:cs typeface="Arial"/>
                <a:hlinkClick r:id="rId6"/>
              </a:rPr>
              <a:t>to:</a:t>
            </a:r>
            <a:r>
              <a:rPr sz="1600" u="sng" spc="-10" dirty="0">
                <a:solidFill>
                  <a:srgbClr val="FF6D1E"/>
                </a:solidFill>
                <a:uFill>
                  <a:solidFill>
                    <a:srgbClr val="FF6D1E"/>
                  </a:solidFill>
                </a:uFill>
                <a:latin typeface="Arial"/>
                <a:cs typeface="Arial"/>
                <a:hlinkClick r:id="rId6"/>
              </a:rPr>
              <a:t> https://access.caltech.edu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90805" marR="63246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Username: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access</a:t>
            </a:r>
            <a:r>
              <a:rPr sz="16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username </a:t>
            </a:r>
            <a:r>
              <a:rPr sz="1600" dirty="0">
                <a:latin typeface="Arial"/>
                <a:cs typeface="Arial"/>
              </a:rPr>
              <a:t>Password:</a:t>
            </a:r>
            <a:r>
              <a:rPr sz="1600" spc="400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access</a:t>
            </a:r>
            <a:r>
              <a:rPr sz="16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password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93987" y="292312"/>
            <a:ext cx="31019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User</a:t>
            </a:r>
            <a:r>
              <a:rPr sz="4400" spc="-15" dirty="0"/>
              <a:t> </a:t>
            </a:r>
            <a:r>
              <a:rPr sz="4400" dirty="0"/>
              <a:t>Log</a:t>
            </a:r>
            <a:r>
              <a:rPr sz="4400" spc="-15" dirty="0"/>
              <a:t> </a:t>
            </a:r>
            <a:r>
              <a:rPr sz="4400" spc="-25" dirty="0"/>
              <a:t>In</a:t>
            </a:r>
            <a:endParaRPr sz="4400"/>
          </a:p>
        </p:txBody>
      </p:sp>
      <p:grpSp>
        <p:nvGrpSpPr>
          <p:cNvPr id="9" name="object 9"/>
          <p:cNvGrpSpPr/>
          <p:nvPr/>
        </p:nvGrpSpPr>
        <p:grpSpPr>
          <a:xfrm>
            <a:off x="204216" y="1287780"/>
            <a:ext cx="9226550" cy="5365750"/>
            <a:chOff x="204216" y="1287780"/>
            <a:chExt cx="9226550" cy="536575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6615" y="1287780"/>
              <a:ext cx="5306568" cy="12893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4152" y="2474976"/>
              <a:ext cx="5209032" cy="417854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988" y="5320283"/>
              <a:ext cx="4294631" cy="5577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2137" y="5354574"/>
              <a:ext cx="4180840" cy="443865"/>
            </a:xfrm>
            <a:custGeom>
              <a:avLst/>
              <a:gdLst/>
              <a:ahLst/>
              <a:cxnLst/>
              <a:rect l="l" t="t" r="r" b="b"/>
              <a:pathLst>
                <a:path w="4180840" h="443864">
                  <a:moveTo>
                    <a:pt x="0" y="73913"/>
                  </a:moveTo>
                  <a:lnTo>
                    <a:pt x="5809" y="45144"/>
                  </a:lnTo>
                  <a:lnTo>
                    <a:pt x="21650" y="21650"/>
                  </a:lnTo>
                  <a:lnTo>
                    <a:pt x="45144" y="5809"/>
                  </a:lnTo>
                  <a:lnTo>
                    <a:pt x="73914" y="0"/>
                  </a:lnTo>
                  <a:lnTo>
                    <a:pt x="4106417" y="0"/>
                  </a:lnTo>
                  <a:lnTo>
                    <a:pt x="4135187" y="5809"/>
                  </a:lnTo>
                  <a:lnTo>
                    <a:pt x="4158681" y="21650"/>
                  </a:lnTo>
                  <a:lnTo>
                    <a:pt x="4174522" y="45144"/>
                  </a:lnTo>
                  <a:lnTo>
                    <a:pt x="4180332" y="73913"/>
                  </a:lnTo>
                  <a:lnTo>
                    <a:pt x="4180332" y="369569"/>
                  </a:lnTo>
                  <a:lnTo>
                    <a:pt x="4174522" y="398339"/>
                  </a:lnTo>
                  <a:lnTo>
                    <a:pt x="4158681" y="421833"/>
                  </a:lnTo>
                  <a:lnTo>
                    <a:pt x="4135187" y="437674"/>
                  </a:lnTo>
                  <a:lnTo>
                    <a:pt x="4106417" y="443483"/>
                  </a:lnTo>
                  <a:lnTo>
                    <a:pt x="73914" y="443483"/>
                  </a:lnTo>
                  <a:lnTo>
                    <a:pt x="45144" y="437674"/>
                  </a:lnTo>
                  <a:lnTo>
                    <a:pt x="21650" y="421833"/>
                  </a:lnTo>
                  <a:lnTo>
                    <a:pt x="5809" y="398339"/>
                  </a:lnTo>
                  <a:lnTo>
                    <a:pt x="0" y="369569"/>
                  </a:lnTo>
                  <a:lnTo>
                    <a:pt x="0" y="73913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4216" y="5013959"/>
              <a:ext cx="566927" cy="5699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55269" y="5045201"/>
              <a:ext cx="352425" cy="354965"/>
            </a:xfrm>
            <a:custGeom>
              <a:avLst/>
              <a:gdLst/>
              <a:ahLst/>
              <a:cxnLst/>
              <a:rect l="l" t="t" r="r" b="b"/>
              <a:pathLst>
                <a:path w="352425" h="354964">
                  <a:moveTo>
                    <a:pt x="0" y="0"/>
                  </a:moveTo>
                  <a:lnTo>
                    <a:pt x="352323" y="35457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620" y="5363903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79">
                  <a:moveTo>
                    <a:pt x="54051" y="0"/>
                  </a:moveTo>
                  <a:lnTo>
                    <a:pt x="0" y="53708"/>
                  </a:lnTo>
                  <a:lnTo>
                    <a:pt x="80733" y="80911"/>
                  </a:lnTo>
                  <a:lnTo>
                    <a:pt x="540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44312" y="3820668"/>
              <a:ext cx="970787" cy="173278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692743" y="3848862"/>
              <a:ext cx="767715" cy="1509395"/>
            </a:xfrm>
            <a:custGeom>
              <a:avLst/>
              <a:gdLst/>
              <a:ahLst/>
              <a:cxnLst/>
              <a:rect l="l" t="t" r="r" b="b"/>
              <a:pathLst>
                <a:path w="767714" h="1509395">
                  <a:moveTo>
                    <a:pt x="767664" y="0"/>
                  </a:moveTo>
                  <a:lnTo>
                    <a:pt x="0" y="15090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63948" y="5329363"/>
              <a:ext cx="68580" cy="85725"/>
            </a:xfrm>
            <a:custGeom>
              <a:avLst/>
              <a:gdLst/>
              <a:ahLst/>
              <a:cxnLst/>
              <a:rect l="l" t="t" r="r" b="b"/>
              <a:pathLst>
                <a:path w="68579" h="85725">
                  <a:moveTo>
                    <a:pt x="584" y="0"/>
                  </a:moveTo>
                  <a:lnTo>
                    <a:pt x="0" y="85191"/>
                  </a:lnTo>
                  <a:lnTo>
                    <a:pt x="68503" y="3454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28816" y="3717036"/>
              <a:ext cx="2901695" cy="280873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939882" y="3053001"/>
            <a:ext cx="6165850" cy="46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95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Quick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Tip: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Short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Cut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400" dirty="0">
                <a:latin typeface="Arial"/>
                <a:cs typeface="Arial"/>
              </a:rPr>
              <a:t>Highlight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“Star”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next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software/service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will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appear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under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Favorites.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14114" y="2214626"/>
            <a:ext cx="3216910" cy="2430780"/>
            <a:chOff x="4214114" y="2214626"/>
            <a:chExt cx="3216910" cy="2430780"/>
          </a:xfrm>
        </p:grpSpPr>
        <p:sp>
          <p:nvSpPr>
            <p:cNvPr id="3" name="object 3"/>
            <p:cNvSpPr/>
            <p:nvPr/>
          </p:nvSpPr>
          <p:spPr>
            <a:xfrm>
              <a:off x="4226814" y="2227326"/>
              <a:ext cx="3191510" cy="2405380"/>
            </a:xfrm>
            <a:custGeom>
              <a:avLst/>
              <a:gdLst/>
              <a:ahLst/>
              <a:cxnLst/>
              <a:rect l="l" t="t" r="r" b="b"/>
              <a:pathLst>
                <a:path w="3191509" h="2405379">
                  <a:moveTo>
                    <a:pt x="1595628" y="0"/>
                  </a:moveTo>
                  <a:lnTo>
                    <a:pt x="1540772" y="697"/>
                  </a:lnTo>
                  <a:lnTo>
                    <a:pt x="1486381" y="2774"/>
                  </a:lnTo>
                  <a:lnTo>
                    <a:pt x="1432484" y="6208"/>
                  </a:lnTo>
                  <a:lnTo>
                    <a:pt x="1379110" y="10976"/>
                  </a:lnTo>
                  <a:lnTo>
                    <a:pt x="1326290" y="17058"/>
                  </a:lnTo>
                  <a:lnTo>
                    <a:pt x="1274053" y="24429"/>
                  </a:lnTo>
                  <a:lnTo>
                    <a:pt x="1222429" y="33068"/>
                  </a:lnTo>
                  <a:lnTo>
                    <a:pt x="1171447" y="42952"/>
                  </a:lnTo>
                  <a:lnTo>
                    <a:pt x="1121137" y="54059"/>
                  </a:lnTo>
                  <a:lnTo>
                    <a:pt x="1071529" y="66367"/>
                  </a:lnTo>
                  <a:lnTo>
                    <a:pt x="1022652" y="79852"/>
                  </a:lnTo>
                  <a:lnTo>
                    <a:pt x="974537" y="94493"/>
                  </a:lnTo>
                  <a:lnTo>
                    <a:pt x="927213" y="110268"/>
                  </a:lnTo>
                  <a:lnTo>
                    <a:pt x="880710" y="127154"/>
                  </a:lnTo>
                  <a:lnTo>
                    <a:pt x="835057" y="145128"/>
                  </a:lnTo>
                  <a:lnTo>
                    <a:pt x="790284" y="164168"/>
                  </a:lnTo>
                  <a:lnTo>
                    <a:pt x="746421" y="184252"/>
                  </a:lnTo>
                  <a:lnTo>
                    <a:pt x="703497" y="205358"/>
                  </a:lnTo>
                  <a:lnTo>
                    <a:pt x="661543" y="227462"/>
                  </a:lnTo>
                  <a:lnTo>
                    <a:pt x="620587" y="250543"/>
                  </a:lnTo>
                  <a:lnTo>
                    <a:pt x="580660" y="274579"/>
                  </a:lnTo>
                  <a:lnTo>
                    <a:pt x="541792" y="299546"/>
                  </a:lnTo>
                  <a:lnTo>
                    <a:pt x="504011" y="325423"/>
                  </a:lnTo>
                  <a:lnTo>
                    <a:pt x="467348" y="352186"/>
                  </a:lnTo>
                  <a:lnTo>
                    <a:pt x="431833" y="379815"/>
                  </a:lnTo>
                  <a:lnTo>
                    <a:pt x="397495" y="408286"/>
                  </a:lnTo>
                  <a:lnTo>
                    <a:pt x="364364" y="437576"/>
                  </a:lnTo>
                  <a:lnTo>
                    <a:pt x="332469" y="467664"/>
                  </a:lnTo>
                  <a:lnTo>
                    <a:pt x="301840" y="498528"/>
                  </a:lnTo>
                  <a:lnTo>
                    <a:pt x="272508" y="530144"/>
                  </a:lnTo>
                  <a:lnTo>
                    <a:pt x="244501" y="562490"/>
                  </a:lnTo>
                  <a:lnTo>
                    <a:pt x="217850" y="595545"/>
                  </a:lnTo>
                  <a:lnTo>
                    <a:pt x="192583" y="629285"/>
                  </a:lnTo>
                  <a:lnTo>
                    <a:pt x="168732" y="663688"/>
                  </a:lnTo>
                  <a:lnTo>
                    <a:pt x="146325" y="698732"/>
                  </a:lnTo>
                  <a:lnTo>
                    <a:pt x="125392" y="734395"/>
                  </a:lnTo>
                  <a:lnTo>
                    <a:pt x="105963" y="770653"/>
                  </a:lnTo>
                  <a:lnTo>
                    <a:pt x="88068" y="807486"/>
                  </a:lnTo>
                  <a:lnTo>
                    <a:pt x="71736" y="844869"/>
                  </a:lnTo>
                  <a:lnTo>
                    <a:pt x="56997" y="882782"/>
                  </a:lnTo>
                  <a:lnTo>
                    <a:pt x="43881" y="921201"/>
                  </a:lnTo>
                  <a:lnTo>
                    <a:pt x="32417" y="960104"/>
                  </a:lnTo>
                  <a:lnTo>
                    <a:pt x="22635" y="999469"/>
                  </a:lnTo>
                  <a:lnTo>
                    <a:pt x="14566" y="1039273"/>
                  </a:lnTo>
                  <a:lnTo>
                    <a:pt x="8238" y="1079494"/>
                  </a:lnTo>
                  <a:lnTo>
                    <a:pt x="3681" y="1120110"/>
                  </a:lnTo>
                  <a:lnTo>
                    <a:pt x="925" y="1161098"/>
                  </a:lnTo>
                  <a:lnTo>
                    <a:pt x="0" y="1202436"/>
                  </a:lnTo>
                  <a:lnTo>
                    <a:pt x="925" y="1243773"/>
                  </a:lnTo>
                  <a:lnTo>
                    <a:pt x="3681" y="1284761"/>
                  </a:lnTo>
                  <a:lnTo>
                    <a:pt x="8238" y="1325377"/>
                  </a:lnTo>
                  <a:lnTo>
                    <a:pt x="14566" y="1365598"/>
                  </a:lnTo>
                  <a:lnTo>
                    <a:pt x="22635" y="1405402"/>
                  </a:lnTo>
                  <a:lnTo>
                    <a:pt x="32417" y="1444767"/>
                  </a:lnTo>
                  <a:lnTo>
                    <a:pt x="43881" y="1483670"/>
                  </a:lnTo>
                  <a:lnTo>
                    <a:pt x="56997" y="1522089"/>
                  </a:lnTo>
                  <a:lnTo>
                    <a:pt x="71736" y="1560002"/>
                  </a:lnTo>
                  <a:lnTo>
                    <a:pt x="88068" y="1597385"/>
                  </a:lnTo>
                  <a:lnTo>
                    <a:pt x="105963" y="1634218"/>
                  </a:lnTo>
                  <a:lnTo>
                    <a:pt x="125392" y="1670476"/>
                  </a:lnTo>
                  <a:lnTo>
                    <a:pt x="146325" y="1706139"/>
                  </a:lnTo>
                  <a:lnTo>
                    <a:pt x="168732" y="1741183"/>
                  </a:lnTo>
                  <a:lnTo>
                    <a:pt x="192583" y="1775586"/>
                  </a:lnTo>
                  <a:lnTo>
                    <a:pt x="217850" y="1809326"/>
                  </a:lnTo>
                  <a:lnTo>
                    <a:pt x="244501" y="1842381"/>
                  </a:lnTo>
                  <a:lnTo>
                    <a:pt x="272508" y="1874727"/>
                  </a:lnTo>
                  <a:lnTo>
                    <a:pt x="301840" y="1906343"/>
                  </a:lnTo>
                  <a:lnTo>
                    <a:pt x="332469" y="1937207"/>
                  </a:lnTo>
                  <a:lnTo>
                    <a:pt x="364364" y="1967295"/>
                  </a:lnTo>
                  <a:lnTo>
                    <a:pt x="397495" y="1996585"/>
                  </a:lnTo>
                  <a:lnTo>
                    <a:pt x="431833" y="2025056"/>
                  </a:lnTo>
                  <a:lnTo>
                    <a:pt x="467348" y="2052685"/>
                  </a:lnTo>
                  <a:lnTo>
                    <a:pt x="504011" y="2079448"/>
                  </a:lnTo>
                  <a:lnTo>
                    <a:pt x="541792" y="2105325"/>
                  </a:lnTo>
                  <a:lnTo>
                    <a:pt x="580660" y="2130292"/>
                  </a:lnTo>
                  <a:lnTo>
                    <a:pt x="620587" y="2154328"/>
                  </a:lnTo>
                  <a:lnTo>
                    <a:pt x="661543" y="2177409"/>
                  </a:lnTo>
                  <a:lnTo>
                    <a:pt x="703497" y="2199513"/>
                  </a:lnTo>
                  <a:lnTo>
                    <a:pt x="746421" y="2220619"/>
                  </a:lnTo>
                  <a:lnTo>
                    <a:pt x="790284" y="2240703"/>
                  </a:lnTo>
                  <a:lnTo>
                    <a:pt x="835057" y="2259743"/>
                  </a:lnTo>
                  <a:lnTo>
                    <a:pt x="880710" y="2277717"/>
                  </a:lnTo>
                  <a:lnTo>
                    <a:pt x="927213" y="2294603"/>
                  </a:lnTo>
                  <a:lnTo>
                    <a:pt x="974537" y="2310378"/>
                  </a:lnTo>
                  <a:lnTo>
                    <a:pt x="1022652" y="2325019"/>
                  </a:lnTo>
                  <a:lnTo>
                    <a:pt x="1071529" y="2338504"/>
                  </a:lnTo>
                  <a:lnTo>
                    <a:pt x="1121137" y="2350812"/>
                  </a:lnTo>
                  <a:lnTo>
                    <a:pt x="1171447" y="2361919"/>
                  </a:lnTo>
                  <a:lnTo>
                    <a:pt x="1222429" y="2371803"/>
                  </a:lnTo>
                  <a:lnTo>
                    <a:pt x="1274053" y="2380442"/>
                  </a:lnTo>
                  <a:lnTo>
                    <a:pt x="1326290" y="2387813"/>
                  </a:lnTo>
                  <a:lnTo>
                    <a:pt x="1379110" y="2393895"/>
                  </a:lnTo>
                  <a:lnTo>
                    <a:pt x="1432484" y="2398663"/>
                  </a:lnTo>
                  <a:lnTo>
                    <a:pt x="1486381" y="2402097"/>
                  </a:lnTo>
                  <a:lnTo>
                    <a:pt x="1540772" y="2404174"/>
                  </a:lnTo>
                  <a:lnTo>
                    <a:pt x="1595628" y="2404872"/>
                  </a:lnTo>
                  <a:lnTo>
                    <a:pt x="1650483" y="2404174"/>
                  </a:lnTo>
                  <a:lnTo>
                    <a:pt x="1704874" y="2402097"/>
                  </a:lnTo>
                  <a:lnTo>
                    <a:pt x="1758771" y="2398663"/>
                  </a:lnTo>
                  <a:lnTo>
                    <a:pt x="1812145" y="2393895"/>
                  </a:lnTo>
                  <a:lnTo>
                    <a:pt x="1864965" y="2387813"/>
                  </a:lnTo>
                  <a:lnTo>
                    <a:pt x="1917202" y="2380442"/>
                  </a:lnTo>
                  <a:lnTo>
                    <a:pt x="1968826" y="2371803"/>
                  </a:lnTo>
                  <a:lnTo>
                    <a:pt x="2019808" y="2361919"/>
                  </a:lnTo>
                  <a:lnTo>
                    <a:pt x="2070118" y="2350812"/>
                  </a:lnTo>
                  <a:lnTo>
                    <a:pt x="2119726" y="2338504"/>
                  </a:lnTo>
                  <a:lnTo>
                    <a:pt x="2168603" y="2325019"/>
                  </a:lnTo>
                  <a:lnTo>
                    <a:pt x="2216718" y="2310378"/>
                  </a:lnTo>
                  <a:lnTo>
                    <a:pt x="2264042" y="2294603"/>
                  </a:lnTo>
                  <a:lnTo>
                    <a:pt x="2310545" y="2277717"/>
                  </a:lnTo>
                  <a:lnTo>
                    <a:pt x="2356198" y="2259743"/>
                  </a:lnTo>
                  <a:lnTo>
                    <a:pt x="2400971" y="2240703"/>
                  </a:lnTo>
                  <a:lnTo>
                    <a:pt x="2444834" y="2220619"/>
                  </a:lnTo>
                  <a:lnTo>
                    <a:pt x="2487758" y="2199513"/>
                  </a:lnTo>
                  <a:lnTo>
                    <a:pt x="2529712" y="2177409"/>
                  </a:lnTo>
                  <a:lnTo>
                    <a:pt x="2570668" y="2154328"/>
                  </a:lnTo>
                  <a:lnTo>
                    <a:pt x="2610595" y="2130292"/>
                  </a:lnTo>
                  <a:lnTo>
                    <a:pt x="2649463" y="2105325"/>
                  </a:lnTo>
                  <a:lnTo>
                    <a:pt x="2687244" y="2079448"/>
                  </a:lnTo>
                  <a:lnTo>
                    <a:pt x="2723907" y="2052685"/>
                  </a:lnTo>
                  <a:lnTo>
                    <a:pt x="2759422" y="2025056"/>
                  </a:lnTo>
                  <a:lnTo>
                    <a:pt x="2793760" y="1996585"/>
                  </a:lnTo>
                  <a:lnTo>
                    <a:pt x="2826891" y="1967295"/>
                  </a:lnTo>
                  <a:lnTo>
                    <a:pt x="2858786" y="1937207"/>
                  </a:lnTo>
                  <a:lnTo>
                    <a:pt x="2889415" y="1906343"/>
                  </a:lnTo>
                  <a:lnTo>
                    <a:pt x="2918747" y="1874727"/>
                  </a:lnTo>
                  <a:lnTo>
                    <a:pt x="2946754" y="1842381"/>
                  </a:lnTo>
                  <a:lnTo>
                    <a:pt x="2973405" y="1809326"/>
                  </a:lnTo>
                  <a:lnTo>
                    <a:pt x="2998672" y="1775586"/>
                  </a:lnTo>
                  <a:lnTo>
                    <a:pt x="3022523" y="1741183"/>
                  </a:lnTo>
                  <a:lnTo>
                    <a:pt x="3044930" y="1706139"/>
                  </a:lnTo>
                  <a:lnTo>
                    <a:pt x="3065863" y="1670476"/>
                  </a:lnTo>
                  <a:lnTo>
                    <a:pt x="3085292" y="1634218"/>
                  </a:lnTo>
                  <a:lnTo>
                    <a:pt x="3103187" y="1597385"/>
                  </a:lnTo>
                  <a:lnTo>
                    <a:pt x="3119519" y="1560002"/>
                  </a:lnTo>
                  <a:lnTo>
                    <a:pt x="3134258" y="1522089"/>
                  </a:lnTo>
                  <a:lnTo>
                    <a:pt x="3147374" y="1483670"/>
                  </a:lnTo>
                  <a:lnTo>
                    <a:pt x="3158838" y="1444767"/>
                  </a:lnTo>
                  <a:lnTo>
                    <a:pt x="3168620" y="1405402"/>
                  </a:lnTo>
                  <a:lnTo>
                    <a:pt x="3176689" y="1365598"/>
                  </a:lnTo>
                  <a:lnTo>
                    <a:pt x="3183017" y="1325377"/>
                  </a:lnTo>
                  <a:lnTo>
                    <a:pt x="3187574" y="1284761"/>
                  </a:lnTo>
                  <a:lnTo>
                    <a:pt x="3190330" y="1243773"/>
                  </a:lnTo>
                  <a:lnTo>
                    <a:pt x="3191256" y="1202436"/>
                  </a:lnTo>
                  <a:lnTo>
                    <a:pt x="3190330" y="1161098"/>
                  </a:lnTo>
                  <a:lnTo>
                    <a:pt x="3187574" y="1120110"/>
                  </a:lnTo>
                  <a:lnTo>
                    <a:pt x="3183017" y="1079494"/>
                  </a:lnTo>
                  <a:lnTo>
                    <a:pt x="3176689" y="1039273"/>
                  </a:lnTo>
                  <a:lnTo>
                    <a:pt x="3168620" y="999469"/>
                  </a:lnTo>
                  <a:lnTo>
                    <a:pt x="3158838" y="960104"/>
                  </a:lnTo>
                  <a:lnTo>
                    <a:pt x="3147374" y="921201"/>
                  </a:lnTo>
                  <a:lnTo>
                    <a:pt x="3134258" y="882782"/>
                  </a:lnTo>
                  <a:lnTo>
                    <a:pt x="3119519" y="844869"/>
                  </a:lnTo>
                  <a:lnTo>
                    <a:pt x="3103187" y="807486"/>
                  </a:lnTo>
                  <a:lnTo>
                    <a:pt x="3085292" y="770653"/>
                  </a:lnTo>
                  <a:lnTo>
                    <a:pt x="3065863" y="734395"/>
                  </a:lnTo>
                  <a:lnTo>
                    <a:pt x="3044930" y="698732"/>
                  </a:lnTo>
                  <a:lnTo>
                    <a:pt x="3022523" y="663688"/>
                  </a:lnTo>
                  <a:lnTo>
                    <a:pt x="2998672" y="629285"/>
                  </a:lnTo>
                  <a:lnTo>
                    <a:pt x="2973405" y="595545"/>
                  </a:lnTo>
                  <a:lnTo>
                    <a:pt x="2946754" y="562490"/>
                  </a:lnTo>
                  <a:lnTo>
                    <a:pt x="2918747" y="530144"/>
                  </a:lnTo>
                  <a:lnTo>
                    <a:pt x="2889415" y="498528"/>
                  </a:lnTo>
                  <a:lnTo>
                    <a:pt x="2858786" y="467664"/>
                  </a:lnTo>
                  <a:lnTo>
                    <a:pt x="2826891" y="437576"/>
                  </a:lnTo>
                  <a:lnTo>
                    <a:pt x="2793760" y="408286"/>
                  </a:lnTo>
                  <a:lnTo>
                    <a:pt x="2759422" y="379815"/>
                  </a:lnTo>
                  <a:lnTo>
                    <a:pt x="2723907" y="352186"/>
                  </a:lnTo>
                  <a:lnTo>
                    <a:pt x="2687244" y="325423"/>
                  </a:lnTo>
                  <a:lnTo>
                    <a:pt x="2649463" y="299546"/>
                  </a:lnTo>
                  <a:lnTo>
                    <a:pt x="2610595" y="274579"/>
                  </a:lnTo>
                  <a:lnTo>
                    <a:pt x="2570668" y="250543"/>
                  </a:lnTo>
                  <a:lnTo>
                    <a:pt x="2529712" y="227462"/>
                  </a:lnTo>
                  <a:lnTo>
                    <a:pt x="2487758" y="205358"/>
                  </a:lnTo>
                  <a:lnTo>
                    <a:pt x="2444834" y="184252"/>
                  </a:lnTo>
                  <a:lnTo>
                    <a:pt x="2400971" y="164168"/>
                  </a:lnTo>
                  <a:lnTo>
                    <a:pt x="2356198" y="145128"/>
                  </a:lnTo>
                  <a:lnTo>
                    <a:pt x="2310545" y="127154"/>
                  </a:lnTo>
                  <a:lnTo>
                    <a:pt x="2264042" y="110268"/>
                  </a:lnTo>
                  <a:lnTo>
                    <a:pt x="2216718" y="94493"/>
                  </a:lnTo>
                  <a:lnTo>
                    <a:pt x="2168603" y="79852"/>
                  </a:lnTo>
                  <a:lnTo>
                    <a:pt x="2119726" y="66367"/>
                  </a:lnTo>
                  <a:lnTo>
                    <a:pt x="2070118" y="54059"/>
                  </a:lnTo>
                  <a:lnTo>
                    <a:pt x="2019808" y="42952"/>
                  </a:lnTo>
                  <a:lnTo>
                    <a:pt x="1968826" y="33068"/>
                  </a:lnTo>
                  <a:lnTo>
                    <a:pt x="1917202" y="24429"/>
                  </a:lnTo>
                  <a:lnTo>
                    <a:pt x="1864965" y="17058"/>
                  </a:lnTo>
                  <a:lnTo>
                    <a:pt x="1812145" y="10976"/>
                  </a:lnTo>
                  <a:lnTo>
                    <a:pt x="1758771" y="6208"/>
                  </a:lnTo>
                  <a:lnTo>
                    <a:pt x="1704874" y="2774"/>
                  </a:lnTo>
                  <a:lnTo>
                    <a:pt x="1650483" y="697"/>
                  </a:lnTo>
                  <a:lnTo>
                    <a:pt x="1595628" y="0"/>
                  </a:lnTo>
                  <a:close/>
                </a:path>
              </a:pathLst>
            </a:custGeom>
            <a:solidFill>
              <a:srgbClr val="FF6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26814" y="2227326"/>
              <a:ext cx="3191510" cy="2405380"/>
            </a:xfrm>
            <a:custGeom>
              <a:avLst/>
              <a:gdLst/>
              <a:ahLst/>
              <a:cxnLst/>
              <a:rect l="l" t="t" r="r" b="b"/>
              <a:pathLst>
                <a:path w="3191509" h="2405379">
                  <a:moveTo>
                    <a:pt x="0" y="1202436"/>
                  </a:moveTo>
                  <a:lnTo>
                    <a:pt x="925" y="1161098"/>
                  </a:lnTo>
                  <a:lnTo>
                    <a:pt x="3681" y="1120110"/>
                  </a:lnTo>
                  <a:lnTo>
                    <a:pt x="8238" y="1079494"/>
                  </a:lnTo>
                  <a:lnTo>
                    <a:pt x="14566" y="1039273"/>
                  </a:lnTo>
                  <a:lnTo>
                    <a:pt x="22635" y="999469"/>
                  </a:lnTo>
                  <a:lnTo>
                    <a:pt x="32417" y="960104"/>
                  </a:lnTo>
                  <a:lnTo>
                    <a:pt x="43881" y="921201"/>
                  </a:lnTo>
                  <a:lnTo>
                    <a:pt x="56997" y="882782"/>
                  </a:lnTo>
                  <a:lnTo>
                    <a:pt x="71736" y="844869"/>
                  </a:lnTo>
                  <a:lnTo>
                    <a:pt x="88068" y="807486"/>
                  </a:lnTo>
                  <a:lnTo>
                    <a:pt x="105963" y="770653"/>
                  </a:lnTo>
                  <a:lnTo>
                    <a:pt x="125392" y="734395"/>
                  </a:lnTo>
                  <a:lnTo>
                    <a:pt x="146325" y="698732"/>
                  </a:lnTo>
                  <a:lnTo>
                    <a:pt x="168732" y="663688"/>
                  </a:lnTo>
                  <a:lnTo>
                    <a:pt x="192583" y="629285"/>
                  </a:lnTo>
                  <a:lnTo>
                    <a:pt x="217850" y="595545"/>
                  </a:lnTo>
                  <a:lnTo>
                    <a:pt x="244501" y="562490"/>
                  </a:lnTo>
                  <a:lnTo>
                    <a:pt x="272508" y="530144"/>
                  </a:lnTo>
                  <a:lnTo>
                    <a:pt x="301840" y="498528"/>
                  </a:lnTo>
                  <a:lnTo>
                    <a:pt x="332469" y="467664"/>
                  </a:lnTo>
                  <a:lnTo>
                    <a:pt x="364364" y="437576"/>
                  </a:lnTo>
                  <a:lnTo>
                    <a:pt x="397495" y="408286"/>
                  </a:lnTo>
                  <a:lnTo>
                    <a:pt x="431833" y="379815"/>
                  </a:lnTo>
                  <a:lnTo>
                    <a:pt x="467348" y="352186"/>
                  </a:lnTo>
                  <a:lnTo>
                    <a:pt x="504011" y="325423"/>
                  </a:lnTo>
                  <a:lnTo>
                    <a:pt x="541792" y="299546"/>
                  </a:lnTo>
                  <a:lnTo>
                    <a:pt x="580660" y="274579"/>
                  </a:lnTo>
                  <a:lnTo>
                    <a:pt x="620587" y="250543"/>
                  </a:lnTo>
                  <a:lnTo>
                    <a:pt x="661543" y="227462"/>
                  </a:lnTo>
                  <a:lnTo>
                    <a:pt x="703497" y="205358"/>
                  </a:lnTo>
                  <a:lnTo>
                    <a:pt x="746421" y="184252"/>
                  </a:lnTo>
                  <a:lnTo>
                    <a:pt x="790284" y="164168"/>
                  </a:lnTo>
                  <a:lnTo>
                    <a:pt x="835057" y="145128"/>
                  </a:lnTo>
                  <a:lnTo>
                    <a:pt x="880710" y="127154"/>
                  </a:lnTo>
                  <a:lnTo>
                    <a:pt x="927213" y="110268"/>
                  </a:lnTo>
                  <a:lnTo>
                    <a:pt x="974537" y="94493"/>
                  </a:lnTo>
                  <a:lnTo>
                    <a:pt x="1022652" y="79852"/>
                  </a:lnTo>
                  <a:lnTo>
                    <a:pt x="1071529" y="66367"/>
                  </a:lnTo>
                  <a:lnTo>
                    <a:pt x="1121137" y="54059"/>
                  </a:lnTo>
                  <a:lnTo>
                    <a:pt x="1171447" y="42952"/>
                  </a:lnTo>
                  <a:lnTo>
                    <a:pt x="1222429" y="33068"/>
                  </a:lnTo>
                  <a:lnTo>
                    <a:pt x="1274053" y="24429"/>
                  </a:lnTo>
                  <a:lnTo>
                    <a:pt x="1326290" y="17058"/>
                  </a:lnTo>
                  <a:lnTo>
                    <a:pt x="1379110" y="10976"/>
                  </a:lnTo>
                  <a:lnTo>
                    <a:pt x="1432484" y="6208"/>
                  </a:lnTo>
                  <a:lnTo>
                    <a:pt x="1486381" y="2774"/>
                  </a:lnTo>
                  <a:lnTo>
                    <a:pt x="1540772" y="697"/>
                  </a:lnTo>
                  <a:lnTo>
                    <a:pt x="1595628" y="0"/>
                  </a:lnTo>
                  <a:lnTo>
                    <a:pt x="1650483" y="697"/>
                  </a:lnTo>
                  <a:lnTo>
                    <a:pt x="1704874" y="2774"/>
                  </a:lnTo>
                  <a:lnTo>
                    <a:pt x="1758771" y="6208"/>
                  </a:lnTo>
                  <a:lnTo>
                    <a:pt x="1812145" y="10976"/>
                  </a:lnTo>
                  <a:lnTo>
                    <a:pt x="1864965" y="17058"/>
                  </a:lnTo>
                  <a:lnTo>
                    <a:pt x="1917202" y="24429"/>
                  </a:lnTo>
                  <a:lnTo>
                    <a:pt x="1968826" y="33068"/>
                  </a:lnTo>
                  <a:lnTo>
                    <a:pt x="2019808" y="42952"/>
                  </a:lnTo>
                  <a:lnTo>
                    <a:pt x="2070118" y="54059"/>
                  </a:lnTo>
                  <a:lnTo>
                    <a:pt x="2119726" y="66367"/>
                  </a:lnTo>
                  <a:lnTo>
                    <a:pt x="2168603" y="79852"/>
                  </a:lnTo>
                  <a:lnTo>
                    <a:pt x="2216718" y="94493"/>
                  </a:lnTo>
                  <a:lnTo>
                    <a:pt x="2264042" y="110268"/>
                  </a:lnTo>
                  <a:lnTo>
                    <a:pt x="2310545" y="127154"/>
                  </a:lnTo>
                  <a:lnTo>
                    <a:pt x="2356198" y="145128"/>
                  </a:lnTo>
                  <a:lnTo>
                    <a:pt x="2400971" y="164168"/>
                  </a:lnTo>
                  <a:lnTo>
                    <a:pt x="2444834" y="184252"/>
                  </a:lnTo>
                  <a:lnTo>
                    <a:pt x="2487758" y="205358"/>
                  </a:lnTo>
                  <a:lnTo>
                    <a:pt x="2529712" y="227462"/>
                  </a:lnTo>
                  <a:lnTo>
                    <a:pt x="2570668" y="250543"/>
                  </a:lnTo>
                  <a:lnTo>
                    <a:pt x="2610595" y="274579"/>
                  </a:lnTo>
                  <a:lnTo>
                    <a:pt x="2649463" y="299546"/>
                  </a:lnTo>
                  <a:lnTo>
                    <a:pt x="2687244" y="325423"/>
                  </a:lnTo>
                  <a:lnTo>
                    <a:pt x="2723907" y="352186"/>
                  </a:lnTo>
                  <a:lnTo>
                    <a:pt x="2759422" y="379815"/>
                  </a:lnTo>
                  <a:lnTo>
                    <a:pt x="2793760" y="408286"/>
                  </a:lnTo>
                  <a:lnTo>
                    <a:pt x="2826891" y="437576"/>
                  </a:lnTo>
                  <a:lnTo>
                    <a:pt x="2858786" y="467664"/>
                  </a:lnTo>
                  <a:lnTo>
                    <a:pt x="2889415" y="498528"/>
                  </a:lnTo>
                  <a:lnTo>
                    <a:pt x="2918747" y="530144"/>
                  </a:lnTo>
                  <a:lnTo>
                    <a:pt x="2946754" y="562490"/>
                  </a:lnTo>
                  <a:lnTo>
                    <a:pt x="2973405" y="595545"/>
                  </a:lnTo>
                  <a:lnTo>
                    <a:pt x="2998672" y="629285"/>
                  </a:lnTo>
                  <a:lnTo>
                    <a:pt x="3022523" y="663688"/>
                  </a:lnTo>
                  <a:lnTo>
                    <a:pt x="3044930" y="698732"/>
                  </a:lnTo>
                  <a:lnTo>
                    <a:pt x="3065863" y="734395"/>
                  </a:lnTo>
                  <a:lnTo>
                    <a:pt x="3085292" y="770653"/>
                  </a:lnTo>
                  <a:lnTo>
                    <a:pt x="3103187" y="807486"/>
                  </a:lnTo>
                  <a:lnTo>
                    <a:pt x="3119519" y="844869"/>
                  </a:lnTo>
                  <a:lnTo>
                    <a:pt x="3134258" y="882782"/>
                  </a:lnTo>
                  <a:lnTo>
                    <a:pt x="3147374" y="921201"/>
                  </a:lnTo>
                  <a:lnTo>
                    <a:pt x="3158838" y="960104"/>
                  </a:lnTo>
                  <a:lnTo>
                    <a:pt x="3168620" y="999469"/>
                  </a:lnTo>
                  <a:lnTo>
                    <a:pt x="3176689" y="1039273"/>
                  </a:lnTo>
                  <a:lnTo>
                    <a:pt x="3183017" y="1079494"/>
                  </a:lnTo>
                  <a:lnTo>
                    <a:pt x="3187574" y="1120110"/>
                  </a:lnTo>
                  <a:lnTo>
                    <a:pt x="3190330" y="1161098"/>
                  </a:lnTo>
                  <a:lnTo>
                    <a:pt x="3191256" y="1202436"/>
                  </a:lnTo>
                  <a:lnTo>
                    <a:pt x="3190330" y="1243773"/>
                  </a:lnTo>
                  <a:lnTo>
                    <a:pt x="3187574" y="1284761"/>
                  </a:lnTo>
                  <a:lnTo>
                    <a:pt x="3183017" y="1325377"/>
                  </a:lnTo>
                  <a:lnTo>
                    <a:pt x="3176689" y="1365598"/>
                  </a:lnTo>
                  <a:lnTo>
                    <a:pt x="3168620" y="1405402"/>
                  </a:lnTo>
                  <a:lnTo>
                    <a:pt x="3158838" y="1444767"/>
                  </a:lnTo>
                  <a:lnTo>
                    <a:pt x="3147374" y="1483670"/>
                  </a:lnTo>
                  <a:lnTo>
                    <a:pt x="3134258" y="1522089"/>
                  </a:lnTo>
                  <a:lnTo>
                    <a:pt x="3119519" y="1560002"/>
                  </a:lnTo>
                  <a:lnTo>
                    <a:pt x="3103187" y="1597385"/>
                  </a:lnTo>
                  <a:lnTo>
                    <a:pt x="3085292" y="1634218"/>
                  </a:lnTo>
                  <a:lnTo>
                    <a:pt x="3065863" y="1670476"/>
                  </a:lnTo>
                  <a:lnTo>
                    <a:pt x="3044930" y="1706139"/>
                  </a:lnTo>
                  <a:lnTo>
                    <a:pt x="3022523" y="1741183"/>
                  </a:lnTo>
                  <a:lnTo>
                    <a:pt x="2998672" y="1775586"/>
                  </a:lnTo>
                  <a:lnTo>
                    <a:pt x="2973405" y="1809326"/>
                  </a:lnTo>
                  <a:lnTo>
                    <a:pt x="2946754" y="1842381"/>
                  </a:lnTo>
                  <a:lnTo>
                    <a:pt x="2918747" y="1874727"/>
                  </a:lnTo>
                  <a:lnTo>
                    <a:pt x="2889415" y="1906343"/>
                  </a:lnTo>
                  <a:lnTo>
                    <a:pt x="2858786" y="1937207"/>
                  </a:lnTo>
                  <a:lnTo>
                    <a:pt x="2826891" y="1967295"/>
                  </a:lnTo>
                  <a:lnTo>
                    <a:pt x="2793760" y="1996585"/>
                  </a:lnTo>
                  <a:lnTo>
                    <a:pt x="2759422" y="2025056"/>
                  </a:lnTo>
                  <a:lnTo>
                    <a:pt x="2723907" y="2052685"/>
                  </a:lnTo>
                  <a:lnTo>
                    <a:pt x="2687244" y="2079448"/>
                  </a:lnTo>
                  <a:lnTo>
                    <a:pt x="2649463" y="2105325"/>
                  </a:lnTo>
                  <a:lnTo>
                    <a:pt x="2610595" y="2130292"/>
                  </a:lnTo>
                  <a:lnTo>
                    <a:pt x="2570668" y="2154328"/>
                  </a:lnTo>
                  <a:lnTo>
                    <a:pt x="2529712" y="2177409"/>
                  </a:lnTo>
                  <a:lnTo>
                    <a:pt x="2487758" y="2199513"/>
                  </a:lnTo>
                  <a:lnTo>
                    <a:pt x="2444834" y="2220619"/>
                  </a:lnTo>
                  <a:lnTo>
                    <a:pt x="2400971" y="2240703"/>
                  </a:lnTo>
                  <a:lnTo>
                    <a:pt x="2356198" y="2259743"/>
                  </a:lnTo>
                  <a:lnTo>
                    <a:pt x="2310545" y="2277717"/>
                  </a:lnTo>
                  <a:lnTo>
                    <a:pt x="2264042" y="2294603"/>
                  </a:lnTo>
                  <a:lnTo>
                    <a:pt x="2216718" y="2310378"/>
                  </a:lnTo>
                  <a:lnTo>
                    <a:pt x="2168603" y="2325019"/>
                  </a:lnTo>
                  <a:lnTo>
                    <a:pt x="2119726" y="2338504"/>
                  </a:lnTo>
                  <a:lnTo>
                    <a:pt x="2070118" y="2350812"/>
                  </a:lnTo>
                  <a:lnTo>
                    <a:pt x="2019808" y="2361919"/>
                  </a:lnTo>
                  <a:lnTo>
                    <a:pt x="1968826" y="2371803"/>
                  </a:lnTo>
                  <a:lnTo>
                    <a:pt x="1917202" y="2380442"/>
                  </a:lnTo>
                  <a:lnTo>
                    <a:pt x="1864965" y="2387813"/>
                  </a:lnTo>
                  <a:lnTo>
                    <a:pt x="1812145" y="2393895"/>
                  </a:lnTo>
                  <a:lnTo>
                    <a:pt x="1758771" y="2398663"/>
                  </a:lnTo>
                  <a:lnTo>
                    <a:pt x="1704874" y="2402097"/>
                  </a:lnTo>
                  <a:lnTo>
                    <a:pt x="1650483" y="2404174"/>
                  </a:lnTo>
                  <a:lnTo>
                    <a:pt x="1595628" y="2404872"/>
                  </a:lnTo>
                  <a:lnTo>
                    <a:pt x="1540772" y="2404174"/>
                  </a:lnTo>
                  <a:lnTo>
                    <a:pt x="1486381" y="2402097"/>
                  </a:lnTo>
                  <a:lnTo>
                    <a:pt x="1432484" y="2398663"/>
                  </a:lnTo>
                  <a:lnTo>
                    <a:pt x="1379110" y="2393895"/>
                  </a:lnTo>
                  <a:lnTo>
                    <a:pt x="1326290" y="2387813"/>
                  </a:lnTo>
                  <a:lnTo>
                    <a:pt x="1274053" y="2380442"/>
                  </a:lnTo>
                  <a:lnTo>
                    <a:pt x="1222429" y="2371803"/>
                  </a:lnTo>
                  <a:lnTo>
                    <a:pt x="1171447" y="2361919"/>
                  </a:lnTo>
                  <a:lnTo>
                    <a:pt x="1121137" y="2350812"/>
                  </a:lnTo>
                  <a:lnTo>
                    <a:pt x="1071529" y="2338504"/>
                  </a:lnTo>
                  <a:lnTo>
                    <a:pt x="1022652" y="2325019"/>
                  </a:lnTo>
                  <a:lnTo>
                    <a:pt x="974537" y="2310378"/>
                  </a:lnTo>
                  <a:lnTo>
                    <a:pt x="927213" y="2294603"/>
                  </a:lnTo>
                  <a:lnTo>
                    <a:pt x="880710" y="2277717"/>
                  </a:lnTo>
                  <a:lnTo>
                    <a:pt x="835057" y="2259743"/>
                  </a:lnTo>
                  <a:lnTo>
                    <a:pt x="790284" y="2240703"/>
                  </a:lnTo>
                  <a:lnTo>
                    <a:pt x="746421" y="2220619"/>
                  </a:lnTo>
                  <a:lnTo>
                    <a:pt x="703497" y="2199513"/>
                  </a:lnTo>
                  <a:lnTo>
                    <a:pt x="661543" y="2177409"/>
                  </a:lnTo>
                  <a:lnTo>
                    <a:pt x="620587" y="2154328"/>
                  </a:lnTo>
                  <a:lnTo>
                    <a:pt x="580660" y="2130292"/>
                  </a:lnTo>
                  <a:lnTo>
                    <a:pt x="541792" y="2105325"/>
                  </a:lnTo>
                  <a:lnTo>
                    <a:pt x="504011" y="2079448"/>
                  </a:lnTo>
                  <a:lnTo>
                    <a:pt x="467348" y="2052685"/>
                  </a:lnTo>
                  <a:lnTo>
                    <a:pt x="431833" y="2025056"/>
                  </a:lnTo>
                  <a:lnTo>
                    <a:pt x="397495" y="1996585"/>
                  </a:lnTo>
                  <a:lnTo>
                    <a:pt x="364364" y="1967295"/>
                  </a:lnTo>
                  <a:lnTo>
                    <a:pt x="332469" y="1937207"/>
                  </a:lnTo>
                  <a:lnTo>
                    <a:pt x="301840" y="1906343"/>
                  </a:lnTo>
                  <a:lnTo>
                    <a:pt x="272508" y="1874727"/>
                  </a:lnTo>
                  <a:lnTo>
                    <a:pt x="244501" y="1842381"/>
                  </a:lnTo>
                  <a:lnTo>
                    <a:pt x="217850" y="1809326"/>
                  </a:lnTo>
                  <a:lnTo>
                    <a:pt x="192583" y="1775586"/>
                  </a:lnTo>
                  <a:lnTo>
                    <a:pt x="168732" y="1741183"/>
                  </a:lnTo>
                  <a:lnTo>
                    <a:pt x="146325" y="1706139"/>
                  </a:lnTo>
                  <a:lnTo>
                    <a:pt x="125392" y="1670476"/>
                  </a:lnTo>
                  <a:lnTo>
                    <a:pt x="105963" y="1634218"/>
                  </a:lnTo>
                  <a:lnTo>
                    <a:pt x="88068" y="1597385"/>
                  </a:lnTo>
                  <a:lnTo>
                    <a:pt x="71736" y="1560002"/>
                  </a:lnTo>
                  <a:lnTo>
                    <a:pt x="56997" y="1522089"/>
                  </a:lnTo>
                  <a:lnTo>
                    <a:pt x="43881" y="1483670"/>
                  </a:lnTo>
                  <a:lnTo>
                    <a:pt x="32417" y="1444767"/>
                  </a:lnTo>
                  <a:lnTo>
                    <a:pt x="22635" y="1405402"/>
                  </a:lnTo>
                  <a:lnTo>
                    <a:pt x="14566" y="1365598"/>
                  </a:lnTo>
                  <a:lnTo>
                    <a:pt x="8238" y="1325377"/>
                  </a:lnTo>
                  <a:lnTo>
                    <a:pt x="3681" y="1284761"/>
                  </a:lnTo>
                  <a:lnTo>
                    <a:pt x="925" y="1243773"/>
                  </a:lnTo>
                  <a:lnTo>
                    <a:pt x="0" y="1202436"/>
                  </a:lnTo>
                  <a:close/>
                </a:path>
              </a:pathLst>
            </a:custGeom>
            <a:ln w="25400">
              <a:solidFill>
                <a:srgbClr val="BB4F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77388" y="2669832"/>
            <a:ext cx="1888489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6703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FFFFFF"/>
                </a:solidFill>
              </a:rPr>
              <a:t>User </a:t>
            </a:r>
            <a:r>
              <a:rPr spc="-10" dirty="0">
                <a:solidFill>
                  <a:srgbClr val="FFFFFF"/>
                </a:solidFill>
              </a:rPr>
              <a:t>Profiles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" y="605027"/>
            <a:ext cx="3677411" cy="4693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2683" y="0"/>
            <a:ext cx="11299825" cy="2992120"/>
            <a:chOff x="892683" y="0"/>
            <a:chExt cx="11299825" cy="2992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77400" y="4572"/>
              <a:ext cx="2514600" cy="21701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91115" y="0"/>
              <a:ext cx="2500883" cy="19766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208" y="228600"/>
              <a:ext cx="10934699" cy="27533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97445" y="223837"/>
              <a:ext cx="10944225" cy="2763520"/>
            </a:xfrm>
            <a:custGeom>
              <a:avLst/>
              <a:gdLst/>
              <a:ahLst/>
              <a:cxnLst/>
              <a:rect l="l" t="t" r="r" b="b"/>
              <a:pathLst>
                <a:path w="10944225" h="2763520">
                  <a:moveTo>
                    <a:pt x="0" y="0"/>
                  </a:moveTo>
                  <a:lnTo>
                    <a:pt x="10944225" y="0"/>
                  </a:lnTo>
                  <a:lnTo>
                    <a:pt x="10944225" y="2763393"/>
                  </a:lnTo>
                  <a:lnTo>
                    <a:pt x="0" y="276339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D54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323765"/>
            <a:ext cx="3378708" cy="253423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595616" y="89916"/>
            <a:ext cx="4258945" cy="2331085"/>
            <a:chOff x="7595616" y="89916"/>
            <a:chExt cx="4258945" cy="233108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54340" y="228600"/>
              <a:ext cx="3790187" cy="21823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049577" y="223837"/>
              <a:ext cx="3799840" cy="2192020"/>
            </a:xfrm>
            <a:custGeom>
              <a:avLst/>
              <a:gdLst/>
              <a:ahLst/>
              <a:cxnLst/>
              <a:rect l="l" t="t" r="r" b="b"/>
              <a:pathLst>
                <a:path w="3799840" h="2192020">
                  <a:moveTo>
                    <a:pt x="0" y="0"/>
                  </a:moveTo>
                  <a:lnTo>
                    <a:pt x="3799713" y="0"/>
                  </a:lnTo>
                  <a:lnTo>
                    <a:pt x="3799713" y="2191893"/>
                  </a:lnTo>
                  <a:lnTo>
                    <a:pt x="0" y="219189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D54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15600" y="89916"/>
              <a:ext cx="964691" cy="4739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562082" y="124205"/>
              <a:ext cx="739775" cy="278765"/>
            </a:xfrm>
            <a:custGeom>
              <a:avLst/>
              <a:gdLst/>
              <a:ahLst/>
              <a:cxnLst/>
              <a:rect l="l" t="t" r="r" b="b"/>
              <a:pathLst>
                <a:path w="739775" h="278765">
                  <a:moveTo>
                    <a:pt x="0" y="0"/>
                  </a:moveTo>
                  <a:lnTo>
                    <a:pt x="739470" y="2784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76229" y="362531"/>
              <a:ext cx="85090" cy="71755"/>
            </a:xfrm>
            <a:custGeom>
              <a:avLst/>
              <a:gdLst/>
              <a:ahLst/>
              <a:cxnLst/>
              <a:rect l="l" t="t" r="r" b="b"/>
              <a:pathLst>
                <a:path w="85090" h="71754">
                  <a:moveTo>
                    <a:pt x="26860" y="0"/>
                  </a:moveTo>
                  <a:lnTo>
                    <a:pt x="0" y="71310"/>
                  </a:lnTo>
                  <a:lnTo>
                    <a:pt x="84747" y="62509"/>
                  </a:lnTo>
                  <a:lnTo>
                    <a:pt x="268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95616" y="1207008"/>
              <a:ext cx="964691" cy="47396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642098" y="1241297"/>
              <a:ext cx="739775" cy="278765"/>
            </a:xfrm>
            <a:custGeom>
              <a:avLst/>
              <a:gdLst/>
              <a:ahLst/>
              <a:cxnLst/>
              <a:rect l="l" t="t" r="r" b="b"/>
              <a:pathLst>
                <a:path w="739775" h="278765">
                  <a:moveTo>
                    <a:pt x="0" y="0"/>
                  </a:moveTo>
                  <a:lnTo>
                    <a:pt x="739470" y="2784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56247" y="1479623"/>
              <a:ext cx="85090" cy="71755"/>
            </a:xfrm>
            <a:custGeom>
              <a:avLst/>
              <a:gdLst/>
              <a:ahLst/>
              <a:cxnLst/>
              <a:rect l="l" t="t" r="r" b="b"/>
              <a:pathLst>
                <a:path w="85090" h="71755">
                  <a:moveTo>
                    <a:pt x="26860" y="0"/>
                  </a:moveTo>
                  <a:lnTo>
                    <a:pt x="0" y="71310"/>
                  </a:lnTo>
                  <a:lnTo>
                    <a:pt x="84747" y="62509"/>
                  </a:lnTo>
                  <a:lnTo>
                    <a:pt x="268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438275" y="3373754"/>
            <a:ext cx="9314180" cy="3241040"/>
            <a:chOff x="1438275" y="3373754"/>
            <a:chExt cx="9314180" cy="3241040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47800" y="3383279"/>
              <a:ext cx="9294875" cy="321633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443037" y="3378517"/>
              <a:ext cx="9304655" cy="3231515"/>
            </a:xfrm>
            <a:custGeom>
              <a:avLst/>
              <a:gdLst/>
              <a:ahLst/>
              <a:cxnLst/>
              <a:rect l="l" t="t" r="r" b="b"/>
              <a:pathLst>
                <a:path w="9304655" h="3231515">
                  <a:moveTo>
                    <a:pt x="0" y="0"/>
                  </a:moveTo>
                  <a:lnTo>
                    <a:pt x="9304401" y="0"/>
                  </a:lnTo>
                  <a:lnTo>
                    <a:pt x="9304401" y="3231261"/>
                  </a:lnTo>
                  <a:lnTo>
                    <a:pt x="0" y="323126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6D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10" y="302441"/>
            <a:ext cx="3940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User</a:t>
            </a:r>
            <a:r>
              <a:rPr spc="-80" dirty="0"/>
              <a:t> </a:t>
            </a:r>
            <a:r>
              <a:rPr dirty="0"/>
              <a:t>Profile</a:t>
            </a:r>
            <a:r>
              <a:rPr spc="-90" dirty="0"/>
              <a:t> </a:t>
            </a:r>
            <a:r>
              <a:rPr sz="2800" spc="-10" dirty="0"/>
              <a:t>(PTA)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917460" y="1133855"/>
            <a:ext cx="10116820" cy="5047615"/>
            <a:chOff x="917460" y="1133855"/>
            <a:chExt cx="10116820" cy="50476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460" y="1133855"/>
              <a:ext cx="10116298" cy="50474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05077" y="5104638"/>
              <a:ext cx="1297305" cy="287020"/>
            </a:xfrm>
            <a:custGeom>
              <a:avLst/>
              <a:gdLst/>
              <a:ahLst/>
              <a:cxnLst/>
              <a:rect l="l" t="t" r="r" b="b"/>
              <a:pathLst>
                <a:path w="1297305" h="287020">
                  <a:moveTo>
                    <a:pt x="0" y="143256"/>
                  </a:moveTo>
                  <a:lnTo>
                    <a:pt x="37803" y="94940"/>
                  </a:lnTo>
                  <a:lnTo>
                    <a:pt x="100956" y="66456"/>
                  </a:lnTo>
                  <a:lnTo>
                    <a:pt x="142458" y="53655"/>
                  </a:lnTo>
                  <a:lnTo>
                    <a:pt x="189928" y="41957"/>
                  </a:lnTo>
                  <a:lnTo>
                    <a:pt x="242880" y="31470"/>
                  </a:lnTo>
                  <a:lnTo>
                    <a:pt x="300827" y="22302"/>
                  </a:lnTo>
                  <a:lnTo>
                    <a:pt x="363282" y="14560"/>
                  </a:lnTo>
                  <a:lnTo>
                    <a:pt x="429760" y="8351"/>
                  </a:lnTo>
                  <a:lnTo>
                    <a:pt x="499774" y="3783"/>
                  </a:lnTo>
                  <a:lnTo>
                    <a:pt x="572836" y="963"/>
                  </a:lnTo>
                  <a:lnTo>
                    <a:pt x="648462" y="0"/>
                  </a:lnTo>
                  <a:lnTo>
                    <a:pt x="724087" y="963"/>
                  </a:lnTo>
                  <a:lnTo>
                    <a:pt x="797149" y="3783"/>
                  </a:lnTo>
                  <a:lnTo>
                    <a:pt x="867163" y="8351"/>
                  </a:lnTo>
                  <a:lnTo>
                    <a:pt x="933641" y="14560"/>
                  </a:lnTo>
                  <a:lnTo>
                    <a:pt x="996096" y="22302"/>
                  </a:lnTo>
                  <a:lnTo>
                    <a:pt x="1054043" y="31470"/>
                  </a:lnTo>
                  <a:lnTo>
                    <a:pt x="1106995" y="41957"/>
                  </a:lnTo>
                  <a:lnTo>
                    <a:pt x="1154465" y="53655"/>
                  </a:lnTo>
                  <a:lnTo>
                    <a:pt x="1195967" y="66456"/>
                  </a:lnTo>
                  <a:lnTo>
                    <a:pt x="1259120" y="94940"/>
                  </a:lnTo>
                  <a:lnTo>
                    <a:pt x="1292561" y="126548"/>
                  </a:lnTo>
                  <a:lnTo>
                    <a:pt x="1296924" y="143256"/>
                  </a:lnTo>
                  <a:lnTo>
                    <a:pt x="1292561" y="159963"/>
                  </a:lnTo>
                  <a:lnTo>
                    <a:pt x="1259120" y="191571"/>
                  </a:lnTo>
                  <a:lnTo>
                    <a:pt x="1195967" y="220055"/>
                  </a:lnTo>
                  <a:lnTo>
                    <a:pt x="1154465" y="232856"/>
                  </a:lnTo>
                  <a:lnTo>
                    <a:pt x="1106995" y="244554"/>
                  </a:lnTo>
                  <a:lnTo>
                    <a:pt x="1054043" y="255041"/>
                  </a:lnTo>
                  <a:lnTo>
                    <a:pt x="996096" y="264209"/>
                  </a:lnTo>
                  <a:lnTo>
                    <a:pt x="933641" y="271951"/>
                  </a:lnTo>
                  <a:lnTo>
                    <a:pt x="867163" y="278160"/>
                  </a:lnTo>
                  <a:lnTo>
                    <a:pt x="797149" y="282728"/>
                  </a:lnTo>
                  <a:lnTo>
                    <a:pt x="724087" y="285548"/>
                  </a:lnTo>
                  <a:lnTo>
                    <a:pt x="648462" y="286512"/>
                  </a:lnTo>
                  <a:lnTo>
                    <a:pt x="572836" y="285548"/>
                  </a:lnTo>
                  <a:lnTo>
                    <a:pt x="499774" y="282728"/>
                  </a:lnTo>
                  <a:lnTo>
                    <a:pt x="429760" y="278160"/>
                  </a:lnTo>
                  <a:lnTo>
                    <a:pt x="363282" y="271951"/>
                  </a:lnTo>
                  <a:lnTo>
                    <a:pt x="300827" y="264209"/>
                  </a:lnTo>
                  <a:lnTo>
                    <a:pt x="242880" y="255041"/>
                  </a:lnTo>
                  <a:lnTo>
                    <a:pt x="189928" y="244554"/>
                  </a:lnTo>
                  <a:lnTo>
                    <a:pt x="142458" y="232856"/>
                  </a:lnTo>
                  <a:lnTo>
                    <a:pt x="100956" y="220055"/>
                  </a:lnTo>
                  <a:lnTo>
                    <a:pt x="37803" y="191571"/>
                  </a:lnTo>
                  <a:lnTo>
                    <a:pt x="4362" y="159963"/>
                  </a:lnTo>
                  <a:lnTo>
                    <a:pt x="0" y="143256"/>
                  </a:lnTo>
                  <a:close/>
                </a:path>
              </a:pathLst>
            </a:custGeom>
            <a:ln w="25400">
              <a:solidFill>
                <a:srgbClr val="FF6D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14470" y="1958594"/>
            <a:ext cx="3657600" cy="2942590"/>
            <a:chOff x="4014470" y="1958594"/>
            <a:chExt cx="3657600" cy="2942590"/>
          </a:xfrm>
        </p:grpSpPr>
        <p:sp>
          <p:nvSpPr>
            <p:cNvPr id="3" name="object 3"/>
            <p:cNvSpPr/>
            <p:nvPr/>
          </p:nvSpPr>
          <p:spPr>
            <a:xfrm>
              <a:off x="4027170" y="1971294"/>
              <a:ext cx="3632200" cy="2917190"/>
            </a:xfrm>
            <a:custGeom>
              <a:avLst/>
              <a:gdLst/>
              <a:ahLst/>
              <a:cxnLst/>
              <a:rect l="l" t="t" r="r" b="b"/>
              <a:pathLst>
                <a:path w="3632200" h="2917190">
                  <a:moveTo>
                    <a:pt x="1815845" y="0"/>
                  </a:moveTo>
                  <a:lnTo>
                    <a:pt x="1762306" y="621"/>
                  </a:lnTo>
                  <a:lnTo>
                    <a:pt x="1709150" y="2475"/>
                  </a:lnTo>
                  <a:lnTo>
                    <a:pt x="1656401" y="5545"/>
                  </a:lnTo>
                  <a:lnTo>
                    <a:pt x="1604079" y="9812"/>
                  </a:lnTo>
                  <a:lnTo>
                    <a:pt x="1552205" y="15260"/>
                  </a:lnTo>
                  <a:lnTo>
                    <a:pt x="1500801" y="21872"/>
                  </a:lnTo>
                  <a:lnTo>
                    <a:pt x="1449888" y="29631"/>
                  </a:lnTo>
                  <a:lnTo>
                    <a:pt x="1399487" y="38519"/>
                  </a:lnTo>
                  <a:lnTo>
                    <a:pt x="1349620" y="48520"/>
                  </a:lnTo>
                  <a:lnTo>
                    <a:pt x="1300308" y="59616"/>
                  </a:lnTo>
                  <a:lnTo>
                    <a:pt x="1251572" y="71791"/>
                  </a:lnTo>
                  <a:lnTo>
                    <a:pt x="1203434" y="85027"/>
                  </a:lnTo>
                  <a:lnTo>
                    <a:pt x="1155914" y="99307"/>
                  </a:lnTo>
                  <a:lnTo>
                    <a:pt x="1109035" y="114614"/>
                  </a:lnTo>
                  <a:lnTo>
                    <a:pt x="1062816" y="130931"/>
                  </a:lnTo>
                  <a:lnTo>
                    <a:pt x="1017281" y="148241"/>
                  </a:lnTo>
                  <a:lnTo>
                    <a:pt x="972449" y="166526"/>
                  </a:lnTo>
                  <a:lnTo>
                    <a:pt x="928342" y="185771"/>
                  </a:lnTo>
                  <a:lnTo>
                    <a:pt x="884982" y="205956"/>
                  </a:lnTo>
                  <a:lnTo>
                    <a:pt x="842390" y="227067"/>
                  </a:lnTo>
                  <a:lnTo>
                    <a:pt x="800587" y="249084"/>
                  </a:lnTo>
                  <a:lnTo>
                    <a:pt x="759594" y="271992"/>
                  </a:lnTo>
                  <a:lnTo>
                    <a:pt x="719433" y="295773"/>
                  </a:lnTo>
                  <a:lnTo>
                    <a:pt x="680125" y="320410"/>
                  </a:lnTo>
                  <a:lnTo>
                    <a:pt x="641691" y="345886"/>
                  </a:lnTo>
                  <a:lnTo>
                    <a:pt x="604152" y="372184"/>
                  </a:lnTo>
                  <a:lnTo>
                    <a:pt x="567531" y="399286"/>
                  </a:lnTo>
                  <a:lnTo>
                    <a:pt x="531847" y="427177"/>
                  </a:lnTo>
                  <a:lnTo>
                    <a:pt x="497123" y="455837"/>
                  </a:lnTo>
                  <a:lnTo>
                    <a:pt x="463379" y="485252"/>
                  </a:lnTo>
                  <a:lnTo>
                    <a:pt x="430638" y="515402"/>
                  </a:lnTo>
                  <a:lnTo>
                    <a:pt x="398919" y="546272"/>
                  </a:lnTo>
                  <a:lnTo>
                    <a:pt x="368245" y="577844"/>
                  </a:lnTo>
                  <a:lnTo>
                    <a:pt x="338637" y="610101"/>
                  </a:lnTo>
                  <a:lnTo>
                    <a:pt x="310116" y="643026"/>
                  </a:lnTo>
                  <a:lnTo>
                    <a:pt x="282704" y="676602"/>
                  </a:lnTo>
                  <a:lnTo>
                    <a:pt x="256421" y="710812"/>
                  </a:lnTo>
                  <a:lnTo>
                    <a:pt x="231289" y="745638"/>
                  </a:lnTo>
                  <a:lnTo>
                    <a:pt x="207330" y="781064"/>
                  </a:lnTo>
                  <a:lnTo>
                    <a:pt x="184563" y="817072"/>
                  </a:lnTo>
                  <a:lnTo>
                    <a:pt x="163012" y="853646"/>
                  </a:lnTo>
                  <a:lnTo>
                    <a:pt x="142697" y="890768"/>
                  </a:lnTo>
                  <a:lnTo>
                    <a:pt x="123639" y="928421"/>
                  </a:lnTo>
                  <a:lnTo>
                    <a:pt x="105860" y="966588"/>
                  </a:lnTo>
                  <a:lnTo>
                    <a:pt x="89381" y="1005252"/>
                  </a:lnTo>
                  <a:lnTo>
                    <a:pt x="74224" y="1044396"/>
                  </a:lnTo>
                  <a:lnTo>
                    <a:pt x="60408" y="1084003"/>
                  </a:lnTo>
                  <a:lnTo>
                    <a:pt x="47957" y="1124056"/>
                  </a:lnTo>
                  <a:lnTo>
                    <a:pt x="36891" y="1164537"/>
                  </a:lnTo>
                  <a:lnTo>
                    <a:pt x="27231" y="1205429"/>
                  </a:lnTo>
                  <a:lnTo>
                    <a:pt x="18999" y="1246716"/>
                  </a:lnTo>
                  <a:lnTo>
                    <a:pt x="12216" y="1288380"/>
                  </a:lnTo>
                  <a:lnTo>
                    <a:pt x="6903" y="1330405"/>
                  </a:lnTo>
                  <a:lnTo>
                    <a:pt x="3082" y="1372772"/>
                  </a:lnTo>
                  <a:lnTo>
                    <a:pt x="774" y="1415465"/>
                  </a:lnTo>
                  <a:lnTo>
                    <a:pt x="0" y="1458467"/>
                  </a:lnTo>
                  <a:lnTo>
                    <a:pt x="774" y="1501470"/>
                  </a:lnTo>
                  <a:lnTo>
                    <a:pt x="3082" y="1544163"/>
                  </a:lnTo>
                  <a:lnTo>
                    <a:pt x="6903" y="1586530"/>
                  </a:lnTo>
                  <a:lnTo>
                    <a:pt x="12216" y="1628555"/>
                  </a:lnTo>
                  <a:lnTo>
                    <a:pt x="18999" y="1670219"/>
                  </a:lnTo>
                  <a:lnTo>
                    <a:pt x="27231" y="1711506"/>
                  </a:lnTo>
                  <a:lnTo>
                    <a:pt x="36891" y="1752398"/>
                  </a:lnTo>
                  <a:lnTo>
                    <a:pt x="47957" y="1792879"/>
                  </a:lnTo>
                  <a:lnTo>
                    <a:pt x="60408" y="1832932"/>
                  </a:lnTo>
                  <a:lnTo>
                    <a:pt x="74224" y="1872539"/>
                  </a:lnTo>
                  <a:lnTo>
                    <a:pt x="89381" y="1911683"/>
                  </a:lnTo>
                  <a:lnTo>
                    <a:pt x="105860" y="1950347"/>
                  </a:lnTo>
                  <a:lnTo>
                    <a:pt x="123639" y="1988514"/>
                  </a:lnTo>
                  <a:lnTo>
                    <a:pt x="142697" y="2026167"/>
                  </a:lnTo>
                  <a:lnTo>
                    <a:pt x="163012" y="2063289"/>
                  </a:lnTo>
                  <a:lnTo>
                    <a:pt x="184563" y="2099863"/>
                  </a:lnTo>
                  <a:lnTo>
                    <a:pt x="207330" y="2135871"/>
                  </a:lnTo>
                  <a:lnTo>
                    <a:pt x="231289" y="2171297"/>
                  </a:lnTo>
                  <a:lnTo>
                    <a:pt x="256421" y="2206123"/>
                  </a:lnTo>
                  <a:lnTo>
                    <a:pt x="282704" y="2240333"/>
                  </a:lnTo>
                  <a:lnTo>
                    <a:pt x="310116" y="2273909"/>
                  </a:lnTo>
                  <a:lnTo>
                    <a:pt x="338637" y="2306834"/>
                  </a:lnTo>
                  <a:lnTo>
                    <a:pt x="368245" y="2339091"/>
                  </a:lnTo>
                  <a:lnTo>
                    <a:pt x="398919" y="2370663"/>
                  </a:lnTo>
                  <a:lnTo>
                    <a:pt x="430638" y="2401533"/>
                  </a:lnTo>
                  <a:lnTo>
                    <a:pt x="463379" y="2431683"/>
                  </a:lnTo>
                  <a:lnTo>
                    <a:pt x="497123" y="2461098"/>
                  </a:lnTo>
                  <a:lnTo>
                    <a:pt x="531847" y="2489758"/>
                  </a:lnTo>
                  <a:lnTo>
                    <a:pt x="567531" y="2517649"/>
                  </a:lnTo>
                  <a:lnTo>
                    <a:pt x="604152" y="2544751"/>
                  </a:lnTo>
                  <a:lnTo>
                    <a:pt x="641691" y="2571049"/>
                  </a:lnTo>
                  <a:lnTo>
                    <a:pt x="680125" y="2596525"/>
                  </a:lnTo>
                  <a:lnTo>
                    <a:pt x="719433" y="2621162"/>
                  </a:lnTo>
                  <a:lnTo>
                    <a:pt x="759594" y="2644943"/>
                  </a:lnTo>
                  <a:lnTo>
                    <a:pt x="800587" y="2667851"/>
                  </a:lnTo>
                  <a:lnTo>
                    <a:pt x="842390" y="2689868"/>
                  </a:lnTo>
                  <a:lnTo>
                    <a:pt x="884982" y="2710979"/>
                  </a:lnTo>
                  <a:lnTo>
                    <a:pt x="928342" y="2731164"/>
                  </a:lnTo>
                  <a:lnTo>
                    <a:pt x="972449" y="2750409"/>
                  </a:lnTo>
                  <a:lnTo>
                    <a:pt x="1017281" y="2768694"/>
                  </a:lnTo>
                  <a:lnTo>
                    <a:pt x="1062816" y="2786004"/>
                  </a:lnTo>
                  <a:lnTo>
                    <a:pt x="1109035" y="2802321"/>
                  </a:lnTo>
                  <a:lnTo>
                    <a:pt x="1155914" y="2817628"/>
                  </a:lnTo>
                  <a:lnTo>
                    <a:pt x="1203434" y="2831908"/>
                  </a:lnTo>
                  <a:lnTo>
                    <a:pt x="1251572" y="2845144"/>
                  </a:lnTo>
                  <a:lnTo>
                    <a:pt x="1300308" y="2857319"/>
                  </a:lnTo>
                  <a:lnTo>
                    <a:pt x="1349620" y="2868415"/>
                  </a:lnTo>
                  <a:lnTo>
                    <a:pt x="1399487" y="2878416"/>
                  </a:lnTo>
                  <a:lnTo>
                    <a:pt x="1449888" y="2887304"/>
                  </a:lnTo>
                  <a:lnTo>
                    <a:pt x="1500801" y="2895063"/>
                  </a:lnTo>
                  <a:lnTo>
                    <a:pt x="1552205" y="2901675"/>
                  </a:lnTo>
                  <a:lnTo>
                    <a:pt x="1604079" y="2907123"/>
                  </a:lnTo>
                  <a:lnTo>
                    <a:pt x="1656401" y="2911390"/>
                  </a:lnTo>
                  <a:lnTo>
                    <a:pt x="1709150" y="2914460"/>
                  </a:lnTo>
                  <a:lnTo>
                    <a:pt x="1762306" y="2916314"/>
                  </a:lnTo>
                  <a:lnTo>
                    <a:pt x="1815845" y="2916935"/>
                  </a:lnTo>
                  <a:lnTo>
                    <a:pt x="1869385" y="2916314"/>
                  </a:lnTo>
                  <a:lnTo>
                    <a:pt x="1922541" y="2914460"/>
                  </a:lnTo>
                  <a:lnTo>
                    <a:pt x="1975290" y="2911390"/>
                  </a:lnTo>
                  <a:lnTo>
                    <a:pt x="2027612" y="2907123"/>
                  </a:lnTo>
                  <a:lnTo>
                    <a:pt x="2079486" y="2901675"/>
                  </a:lnTo>
                  <a:lnTo>
                    <a:pt x="2130890" y="2895063"/>
                  </a:lnTo>
                  <a:lnTo>
                    <a:pt x="2181803" y="2887304"/>
                  </a:lnTo>
                  <a:lnTo>
                    <a:pt x="2232204" y="2878416"/>
                  </a:lnTo>
                  <a:lnTo>
                    <a:pt x="2282071" y="2868415"/>
                  </a:lnTo>
                  <a:lnTo>
                    <a:pt x="2331383" y="2857319"/>
                  </a:lnTo>
                  <a:lnTo>
                    <a:pt x="2380119" y="2845144"/>
                  </a:lnTo>
                  <a:lnTo>
                    <a:pt x="2428257" y="2831908"/>
                  </a:lnTo>
                  <a:lnTo>
                    <a:pt x="2475777" y="2817628"/>
                  </a:lnTo>
                  <a:lnTo>
                    <a:pt x="2522656" y="2802321"/>
                  </a:lnTo>
                  <a:lnTo>
                    <a:pt x="2568875" y="2786004"/>
                  </a:lnTo>
                  <a:lnTo>
                    <a:pt x="2614410" y="2768694"/>
                  </a:lnTo>
                  <a:lnTo>
                    <a:pt x="2659242" y="2750409"/>
                  </a:lnTo>
                  <a:lnTo>
                    <a:pt x="2703349" y="2731164"/>
                  </a:lnTo>
                  <a:lnTo>
                    <a:pt x="2746709" y="2710979"/>
                  </a:lnTo>
                  <a:lnTo>
                    <a:pt x="2789301" y="2689868"/>
                  </a:lnTo>
                  <a:lnTo>
                    <a:pt x="2831104" y="2667851"/>
                  </a:lnTo>
                  <a:lnTo>
                    <a:pt x="2872097" y="2644943"/>
                  </a:lnTo>
                  <a:lnTo>
                    <a:pt x="2912258" y="2621162"/>
                  </a:lnTo>
                  <a:lnTo>
                    <a:pt x="2951566" y="2596525"/>
                  </a:lnTo>
                  <a:lnTo>
                    <a:pt x="2990000" y="2571049"/>
                  </a:lnTo>
                  <a:lnTo>
                    <a:pt x="3027539" y="2544751"/>
                  </a:lnTo>
                  <a:lnTo>
                    <a:pt x="3064160" y="2517649"/>
                  </a:lnTo>
                  <a:lnTo>
                    <a:pt x="3099844" y="2489758"/>
                  </a:lnTo>
                  <a:lnTo>
                    <a:pt x="3134568" y="2461098"/>
                  </a:lnTo>
                  <a:lnTo>
                    <a:pt x="3168312" y="2431683"/>
                  </a:lnTo>
                  <a:lnTo>
                    <a:pt x="3201053" y="2401533"/>
                  </a:lnTo>
                  <a:lnTo>
                    <a:pt x="3232772" y="2370663"/>
                  </a:lnTo>
                  <a:lnTo>
                    <a:pt x="3263446" y="2339091"/>
                  </a:lnTo>
                  <a:lnTo>
                    <a:pt x="3293054" y="2306834"/>
                  </a:lnTo>
                  <a:lnTo>
                    <a:pt x="3321575" y="2273909"/>
                  </a:lnTo>
                  <a:lnTo>
                    <a:pt x="3348987" y="2240333"/>
                  </a:lnTo>
                  <a:lnTo>
                    <a:pt x="3375270" y="2206123"/>
                  </a:lnTo>
                  <a:lnTo>
                    <a:pt x="3400402" y="2171297"/>
                  </a:lnTo>
                  <a:lnTo>
                    <a:pt x="3424361" y="2135871"/>
                  </a:lnTo>
                  <a:lnTo>
                    <a:pt x="3447128" y="2099863"/>
                  </a:lnTo>
                  <a:lnTo>
                    <a:pt x="3468679" y="2063289"/>
                  </a:lnTo>
                  <a:lnTo>
                    <a:pt x="3488994" y="2026167"/>
                  </a:lnTo>
                  <a:lnTo>
                    <a:pt x="3508052" y="1988514"/>
                  </a:lnTo>
                  <a:lnTo>
                    <a:pt x="3525831" y="1950347"/>
                  </a:lnTo>
                  <a:lnTo>
                    <a:pt x="3542310" y="1911683"/>
                  </a:lnTo>
                  <a:lnTo>
                    <a:pt x="3557467" y="1872539"/>
                  </a:lnTo>
                  <a:lnTo>
                    <a:pt x="3571283" y="1832932"/>
                  </a:lnTo>
                  <a:lnTo>
                    <a:pt x="3583734" y="1792879"/>
                  </a:lnTo>
                  <a:lnTo>
                    <a:pt x="3594800" y="1752398"/>
                  </a:lnTo>
                  <a:lnTo>
                    <a:pt x="3604460" y="1711506"/>
                  </a:lnTo>
                  <a:lnTo>
                    <a:pt x="3612692" y="1670219"/>
                  </a:lnTo>
                  <a:lnTo>
                    <a:pt x="3619475" y="1628555"/>
                  </a:lnTo>
                  <a:lnTo>
                    <a:pt x="3624788" y="1586530"/>
                  </a:lnTo>
                  <a:lnTo>
                    <a:pt x="3628609" y="1544163"/>
                  </a:lnTo>
                  <a:lnTo>
                    <a:pt x="3630917" y="1501470"/>
                  </a:lnTo>
                  <a:lnTo>
                    <a:pt x="3631691" y="1458467"/>
                  </a:lnTo>
                  <a:lnTo>
                    <a:pt x="3630917" y="1415465"/>
                  </a:lnTo>
                  <a:lnTo>
                    <a:pt x="3628609" y="1372772"/>
                  </a:lnTo>
                  <a:lnTo>
                    <a:pt x="3624788" y="1330405"/>
                  </a:lnTo>
                  <a:lnTo>
                    <a:pt x="3619475" y="1288380"/>
                  </a:lnTo>
                  <a:lnTo>
                    <a:pt x="3612692" y="1246716"/>
                  </a:lnTo>
                  <a:lnTo>
                    <a:pt x="3604460" y="1205429"/>
                  </a:lnTo>
                  <a:lnTo>
                    <a:pt x="3594800" y="1164537"/>
                  </a:lnTo>
                  <a:lnTo>
                    <a:pt x="3583734" y="1124056"/>
                  </a:lnTo>
                  <a:lnTo>
                    <a:pt x="3571283" y="1084003"/>
                  </a:lnTo>
                  <a:lnTo>
                    <a:pt x="3557467" y="1044396"/>
                  </a:lnTo>
                  <a:lnTo>
                    <a:pt x="3542310" y="1005252"/>
                  </a:lnTo>
                  <a:lnTo>
                    <a:pt x="3525831" y="966588"/>
                  </a:lnTo>
                  <a:lnTo>
                    <a:pt x="3508052" y="928421"/>
                  </a:lnTo>
                  <a:lnTo>
                    <a:pt x="3488994" y="890768"/>
                  </a:lnTo>
                  <a:lnTo>
                    <a:pt x="3468679" y="853646"/>
                  </a:lnTo>
                  <a:lnTo>
                    <a:pt x="3447128" y="817072"/>
                  </a:lnTo>
                  <a:lnTo>
                    <a:pt x="3424361" y="781064"/>
                  </a:lnTo>
                  <a:lnTo>
                    <a:pt x="3400402" y="745638"/>
                  </a:lnTo>
                  <a:lnTo>
                    <a:pt x="3375270" y="710812"/>
                  </a:lnTo>
                  <a:lnTo>
                    <a:pt x="3348987" y="676602"/>
                  </a:lnTo>
                  <a:lnTo>
                    <a:pt x="3321575" y="643026"/>
                  </a:lnTo>
                  <a:lnTo>
                    <a:pt x="3293054" y="610101"/>
                  </a:lnTo>
                  <a:lnTo>
                    <a:pt x="3263446" y="577844"/>
                  </a:lnTo>
                  <a:lnTo>
                    <a:pt x="3232772" y="546272"/>
                  </a:lnTo>
                  <a:lnTo>
                    <a:pt x="3201053" y="515402"/>
                  </a:lnTo>
                  <a:lnTo>
                    <a:pt x="3168312" y="485252"/>
                  </a:lnTo>
                  <a:lnTo>
                    <a:pt x="3134568" y="455837"/>
                  </a:lnTo>
                  <a:lnTo>
                    <a:pt x="3099844" y="427177"/>
                  </a:lnTo>
                  <a:lnTo>
                    <a:pt x="3064160" y="399286"/>
                  </a:lnTo>
                  <a:lnTo>
                    <a:pt x="3027539" y="372184"/>
                  </a:lnTo>
                  <a:lnTo>
                    <a:pt x="2990000" y="345886"/>
                  </a:lnTo>
                  <a:lnTo>
                    <a:pt x="2951566" y="320410"/>
                  </a:lnTo>
                  <a:lnTo>
                    <a:pt x="2912258" y="295773"/>
                  </a:lnTo>
                  <a:lnTo>
                    <a:pt x="2872097" y="271992"/>
                  </a:lnTo>
                  <a:lnTo>
                    <a:pt x="2831104" y="249084"/>
                  </a:lnTo>
                  <a:lnTo>
                    <a:pt x="2789301" y="227067"/>
                  </a:lnTo>
                  <a:lnTo>
                    <a:pt x="2746709" y="205956"/>
                  </a:lnTo>
                  <a:lnTo>
                    <a:pt x="2703349" y="185771"/>
                  </a:lnTo>
                  <a:lnTo>
                    <a:pt x="2659242" y="166526"/>
                  </a:lnTo>
                  <a:lnTo>
                    <a:pt x="2614410" y="148241"/>
                  </a:lnTo>
                  <a:lnTo>
                    <a:pt x="2568875" y="130931"/>
                  </a:lnTo>
                  <a:lnTo>
                    <a:pt x="2522656" y="114614"/>
                  </a:lnTo>
                  <a:lnTo>
                    <a:pt x="2475777" y="99307"/>
                  </a:lnTo>
                  <a:lnTo>
                    <a:pt x="2428257" y="85027"/>
                  </a:lnTo>
                  <a:lnTo>
                    <a:pt x="2380119" y="71791"/>
                  </a:lnTo>
                  <a:lnTo>
                    <a:pt x="2331383" y="59616"/>
                  </a:lnTo>
                  <a:lnTo>
                    <a:pt x="2282071" y="48520"/>
                  </a:lnTo>
                  <a:lnTo>
                    <a:pt x="2232204" y="38519"/>
                  </a:lnTo>
                  <a:lnTo>
                    <a:pt x="2181803" y="29631"/>
                  </a:lnTo>
                  <a:lnTo>
                    <a:pt x="2130890" y="21872"/>
                  </a:lnTo>
                  <a:lnTo>
                    <a:pt x="2079486" y="15260"/>
                  </a:lnTo>
                  <a:lnTo>
                    <a:pt x="2027612" y="9812"/>
                  </a:lnTo>
                  <a:lnTo>
                    <a:pt x="1975290" y="5545"/>
                  </a:lnTo>
                  <a:lnTo>
                    <a:pt x="1922541" y="2475"/>
                  </a:lnTo>
                  <a:lnTo>
                    <a:pt x="1869385" y="621"/>
                  </a:lnTo>
                  <a:lnTo>
                    <a:pt x="1815845" y="0"/>
                  </a:lnTo>
                  <a:close/>
                </a:path>
              </a:pathLst>
            </a:custGeom>
            <a:solidFill>
              <a:srgbClr val="FF6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27170" y="1971294"/>
              <a:ext cx="3632200" cy="2917190"/>
            </a:xfrm>
            <a:custGeom>
              <a:avLst/>
              <a:gdLst/>
              <a:ahLst/>
              <a:cxnLst/>
              <a:rect l="l" t="t" r="r" b="b"/>
              <a:pathLst>
                <a:path w="3632200" h="2917190">
                  <a:moveTo>
                    <a:pt x="0" y="1458467"/>
                  </a:moveTo>
                  <a:lnTo>
                    <a:pt x="774" y="1415465"/>
                  </a:lnTo>
                  <a:lnTo>
                    <a:pt x="3082" y="1372772"/>
                  </a:lnTo>
                  <a:lnTo>
                    <a:pt x="6903" y="1330405"/>
                  </a:lnTo>
                  <a:lnTo>
                    <a:pt x="12216" y="1288380"/>
                  </a:lnTo>
                  <a:lnTo>
                    <a:pt x="18999" y="1246716"/>
                  </a:lnTo>
                  <a:lnTo>
                    <a:pt x="27231" y="1205429"/>
                  </a:lnTo>
                  <a:lnTo>
                    <a:pt x="36891" y="1164537"/>
                  </a:lnTo>
                  <a:lnTo>
                    <a:pt x="47957" y="1124056"/>
                  </a:lnTo>
                  <a:lnTo>
                    <a:pt x="60408" y="1084003"/>
                  </a:lnTo>
                  <a:lnTo>
                    <a:pt x="74224" y="1044396"/>
                  </a:lnTo>
                  <a:lnTo>
                    <a:pt x="89381" y="1005252"/>
                  </a:lnTo>
                  <a:lnTo>
                    <a:pt x="105860" y="966588"/>
                  </a:lnTo>
                  <a:lnTo>
                    <a:pt x="123639" y="928421"/>
                  </a:lnTo>
                  <a:lnTo>
                    <a:pt x="142697" y="890768"/>
                  </a:lnTo>
                  <a:lnTo>
                    <a:pt x="163012" y="853646"/>
                  </a:lnTo>
                  <a:lnTo>
                    <a:pt x="184563" y="817072"/>
                  </a:lnTo>
                  <a:lnTo>
                    <a:pt x="207330" y="781064"/>
                  </a:lnTo>
                  <a:lnTo>
                    <a:pt x="231289" y="745638"/>
                  </a:lnTo>
                  <a:lnTo>
                    <a:pt x="256421" y="710812"/>
                  </a:lnTo>
                  <a:lnTo>
                    <a:pt x="282704" y="676602"/>
                  </a:lnTo>
                  <a:lnTo>
                    <a:pt x="310116" y="643026"/>
                  </a:lnTo>
                  <a:lnTo>
                    <a:pt x="338637" y="610101"/>
                  </a:lnTo>
                  <a:lnTo>
                    <a:pt x="368245" y="577844"/>
                  </a:lnTo>
                  <a:lnTo>
                    <a:pt x="398919" y="546272"/>
                  </a:lnTo>
                  <a:lnTo>
                    <a:pt x="430638" y="515402"/>
                  </a:lnTo>
                  <a:lnTo>
                    <a:pt x="463379" y="485252"/>
                  </a:lnTo>
                  <a:lnTo>
                    <a:pt x="497123" y="455837"/>
                  </a:lnTo>
                  <a:lnTo>
                    <a:pt x="531847" y="427177"/>
                  </a:lnTo>
                  <a:lnTo>
                    <a:pt x="567531" y="399286"/>
                  </a:lnTo>
                  <a:lnTo>
                    <a:pt x="604152" y="372184"/>
                  </a:lnTo>
                  <a:lnTo>
                    <a:pt x="641691" y="345886"/>
                  </a:lnTo>
                  <a:lnTo>
                    <a:pt x="680125" y="320410"/>
                  </a:lnTo>
                  <a:lnTo>
                    <a:pt x="719433" y="295773"/>
                  </a:lnTo>
                  <a:lnTo>
                    <a:pt x="759594" y="271992"/>
                  </a:lnTo>
                  <a:lnTo>
                    <a:pt x="800587" y="249084"/>
                  </a:lnTo>
                  <a:lnTo>
                    <a:pt x="842390" y="227067"/>
                  </a:lnTo>
                  <a:lnTo>
                    <a:pt x="884982" y="205956"/>
                  </a:lnTo>
                  <a:lnTo>
                    <a:pt x="928342" y="185771"/>
                  </a:lnTo>
                  <a:lnTo>
                    <a:pt x="972449" y="166526"/>
                  </a:lnTo>
                  <a:lnTo>
                    <a:pt x="1017281" y="148241"/>
                  </a:lnTo>
                  <a:lnTo>
                    <a:pt x="1062816" y="130931"/>
                  </a:lnTo>
                  <a:lnTo>
                    <a:pt x="1109035" y="114614"/>
                  </a:lnTo>
                  <a:lnTo>
                    <a:pt x="1155914" y="99307"/>
                  </a:lnTo>
                  <a:lnTo>
                    <a:pt x="1203434" y="85027"/>
                  </a:lnTo>
                  <a:lnTo>
                    <a:pt x="1251572" y="71791"/>
                  </a:lnTo>
                  <a:lnTo>
                    <a:pt x="1300308" y="59616"/>
                  </a:lnTo>
                  <a:lnTo>
                    <a:pt x="1349620" y="48520"/>
                  </a:lnTo>
                  <a:lnTo>
                    <a:pt x="1399487" y="38519"/>
                  </a:lnTo>
                  <a:lnTo>
                    <a:pt x="1449888" y="29631"/>
                  </a:lnTo>
                  <a:lnTo>
                    <a:pt x="1500801" y="21872"/>
                  </a:lnTo>
                  <a:lnTo>
                    <a:pt x="1552205" y="15260"/>
                  </a:lnTo>
                  <a:lnTo>
                    <a:pt x="1604079" y="9812"/>
                  </a:lnTo>
                  <a:lnTo>
                    <a:pt x="1656401" y="5545"/>
                  </a:lnTo>
                  <a:lnTo>
                    <a:pt x="1709150" y="2475"/>
                  </a:lnTo>
                  <a:lnTo>
                    <a:pt x="1762306" y="621"/>
                  </a:lnTo>
                  <a:lnTo>
                    <a:pt x="1815845" y="0"/>
                  </a:lnTo>
                  <a:lnTo>
                    <a:pt x="1869385" y="621"/>
                  </a:lnTo>
                  <a:lnTo>
                    <a:pt x="1922541" y="2475"/>
                  </a:lnTo>
                  <a:lnTo>
                    <a:pt x="1975290" y="5545"/>
                  </a:lnTo>
                  <a:lnTo>
                    <a:pt x="2027612" y="9812"/>
                  </a:lnTo>
                  <a:lnTo>
                    <a:pt x="2079486" y="15260"/>
                  </a:lnTo>
                  <a:lnTo>
                    <a:pt x="2130890" y="21872"/>
                  </a:lnTo>
                  <a:lnTo>
                    <a:pt x="2181803" y="29631"/>
                  </a:lnTo>
                  <a:lnTo>
                    <a:pt x="2232204" y="38519"/>
                  </a:lnTo>
                  <a:lnTo>
                    <a:pt x="2282071" y="48520"/>
                  </a:lnTo>
                  <a:lnTo>
                    <a:pt x="2331383" y="59616"/>
                  </a:lnTo>
                  <a:lnTo>
                    <a:pt x="2380119" y="71791"/>
                  </a:lnTo>
                  <a:lnTo>
                    <a:pt x="2428257" y="85027"/>
                  </a:lnTo>
                  <a:lnTo>
                    <a:pt x="2475777" y="99307"/>
                  </a:lnTo>
                  <a:lnTo>
                    <a:pt x="2522656" y="114614"/>
                  </a:lnTo>
                  <a:lnTo>
                    <a:pt x="2568875" y="130931"/>
                  </a:lnTo>
                  <a:lnTo>
                    <a:pt x="2614410" y="148241"/>
                  </a:lnTo>
                  <a:lnTo>
                    <a:pt x="2659242" y="166526"/>
                  </a:lnTo>
                  <a:lnTo>
                    <a:pt x="2703349" y="185771"/>
                  </a:lnTo>
                  <a:lnTo>
                    <a:pt x="2746709" y="205956"/>
                  </a:lnTo>
                  <a:lnTo>
                    <a:pt x="2789301" y="227067"/>
                  </a:lnTo>
                  <a:lnTo>
                    <a:pt x="2831104" y="249084"/>
                  </a:lnTo>
                  <a:lnTo>
                    <a:pt x="2872097" y="271992"/>
                  </a:lnTo>
                  <a:lnTo>
                    <a:pt x="2912258" y="295773"/>
                  </a:lnTo>
                  <a:lnTo>
                    <a:pt x="2951566" y="320410"/>
                  </a:lnTo>
                  <a:lnTo>
                    <a:pt x="2990000" y="345886"/>
                  </a:lnTo>
                  <a:lnTo>
                    <a:pt x="3027539" y="372184"/>
                  </a:lnTo>
                  <a:lnTo>
                    <a:pt x="3064160" y="399286"/>
                  </a:lnTo>
                  <a:lnTo>
                    <a:pt x="3099844" y="427177"/>
                  </a:lnTo>
                  <a:lnTo>
                    <a:pt x="3134568" y="455837"/>
                  </a:lnTo>
                  <a:lnTo>
                    <a:pt x="3168312" y="485252"/>
                  </a:lnTo>
                  <a:lnTo>
                    <a:pt x="3201053" y="515402"/>
                  </a:lnTo>
                  <a:lnTo>
                    <a:pt x="3232772" y="546272"/>
                  </a:lnTo>
                  <a:lnTo>
                    <a:pt x="3263446" y="577844"/>
                  </a:lnTo>
                  <a:lnTo>
                    <a:pt x="3293054" y="610101"/>
                  </a:lnTo>
                  <a:lnTo>
                    <a:pt x="3321575" y="643026"/>
                  </a:lnTo>
                  <a:lnTo>
                    <a:pt x="3348987" y="676602"/>
                  </a:lnTo>
                  <a:lnTo>
                    <a:pt x="3375270" y="710812"/>
                  </a:lnTo>
                  <a:lnTo>
                    <a:pt x="3400402" y="745638"/>
                  </a:lnTo>
                  <a:lnTo>
                    <a:pt x="3424361" y="781064"/>
                  </a:lnTo>
                  <a:lnTo>
                    <a:pt x="3447128" y="817072"/>
                  </a:lnTo>
                  <a:lnTo>
                    <a:pt x="3468679" y="853646"/>
                  </a:lnTo>
                  <a:lnTo>
                    <a:pt x="3488994" y="890768"/>
                  </a:lnTo>
                  <a:lnTo>
                    <a:pt x="3508052" y="928421"/>
                  </a:lnTo>
                  <a:lnTo>
                    <a:pt x="3525831" y="966588"/>
                  </a:lnTo>
                  <a:lnTo>
                    <a:pt x="3542310" y="1005252"/>
                  </a:lnTo>
                  <a:lnTo>
                    <a:pt x="3557467" y="1044396"/>
                  </a:lnTo>
                  <a:lnTo>
                    <a:pt x="3571283" y="1084003"/>
                  </a:lnTo>
                  <a:lnTo>
                    <a:pt x="3583734" y="1124056"/>
                  </a:lnTo>
                  <a:lnTo>
                    <a:pt x="3594800" y="1164537"/>
                  </a:lnTo>
                  <a:lnTo>
                    <a:pt x="3604460" y="1205429"/>
                  </a:lnTo>
                  <a:lnTo>
                    <a:pt x="3612692" y="1246716"/>
                  </a:lnTo>
                  <a:lnTo>
                    <a:pt x="3619475" y="1288380"/>
                  </a:lnTo>
                  <a:lnTo>
                    <a:pt x="3624788" y="1330405"/>
                  </a:lnTo>
                  <a:lnTo>
                    <a:pt x="3628609" y="1372772"/>
                  </a:lnTo>
                  <a:lnTo>
                    <a:pt x="3630917" y="1415465"/>
                  </a:lnTo>
                  <a:lnTo>
                    <a:pt x="3631691" y="1458467"/>
                  </a:lnTo>
                  <a:lnTo>
                    <a:pt x="3630917" y="1501470"/>
                  </a:lnTo>
                  <a:lnTo>
                    <a:pt x="3628609" y="1544163"/>
                  </a:lnTo>
                  <a:lnTo>
                    <a:pt x="3624788" y="1586530"/>
                  </a:lnTo>
                  <a:lnTo>
                    <a:pt x="3619475" y="1628555"/>
                  </a:lnTo>
                  <a:lnTo>
                    <a:pt x="3612692" y="1670219"/>
                  </a:lnTo>
                  <a:lnTo>
                    <a:pt x="3604460" y="1711506"/>
                  </a:lnTo>
                  <a:lnTo>
                    <a:pt x="3594800" y="1752398"/>
                  </a:lnTo>
                  <a:lnTo>
                    <a:pt x="3583734" y="1792879"/>
                  </a:lnTo>
                  <a:lnTo>
                    <a:pt x="3571283" y="1832932"/>
                  </a:lnTo>
                  <a:lnTo>
                    <a:pt x="3557467" y="1872539"/>
                  </a:lnTo>
                  <a:lnTo>
                    <a:pt x="3542310" y="1911683"/>
                  </a:lnTo>
                  <a:lnTo>
                    <a:pt x="3525831" y="1950347"/>
                  </a:lnTo>
                  <a:lnTo>
                    <a:pt x="3508052" y="1988514"/>
                  </a:lnTo>
                  <a:lnTo>
                    <a:pt x="3488994" y="2026167"/>
                  </a:lnTo>
                  <a:lnTo>
                    <a:pt x="3468679" y="2063289"/>
                  </a:lnTo>
                  <a:lnTo>
                    <a:pt x="3447128" y="2099863"/>
                  </a:lnTo>
                  <a:lnTo>
                    <a:pt x="3424361" y="2135871"/>
                  </a:lnTo>
                  <a:lnTo>
                    <a:pt x="3400402" y="2171297"/>
                  </a:lnTo>
                  <a:lnTo>
                    <a:pt x="3375270" y="2206123"/>
                  </a:lnTo>
                  <a:lnTo>
                    <a:pt x="3348987" y="2240333"/>
                  </a:lnTo>
                  <a:lnTo>
                    <a:pt x="3321575" y="2273909"/>
                  </a:lnTo>
                  <a:lnTo>
                    <a:pt x="3293054" y="2306834"/>
                  </a:lnTo>
                  <a:lnTo>
                    <a:pt x="3263446" y="2339091"/>
                  </a:lnTo>
                  <a:lnTo>
                    <a:pt x="3232772" y="2370663"/>
                  </a:lnTo>
                  <a:lnTo>
                    <a:pt x="3201053" y="2401533"/>
                  </a:lnTo>
                  <a:lnTo>
                    <a:pt x="3168312" y="2431683"/>
                  </a:lnTo>
                  <a:lnTo>
                    <a:pt x="3134568" y="2461098"/>
                  </a:lnTo>
                  <a:lnTo>
                    <a:pt x="3099844" y="2489758"/>
                  </a:lnTo>
                  <a:lnTo>
                    <a:pt x="3064160" y="2517649"/>
                  </a:lnTo>
                  <a:lnTo>
                    <a:pt x="3027539" y="2544751"/>
                  </a:lnTo>
                  <a:lnTo>
                    <a:pt x="2990000" y="2571049"/>
                  </a:lnTo>
                  <a:lnTo>
                    <a:pt x="2951566" y="2596525"/>
                  </a:lnTo>
                  <a:lnTo>
                    <a:pt x="2912258" y="2621162"/>
                  </a:lnTo>
                  <a:lnTo>
                    <a:pt x="2872097" y="2644943"/>
                  </a:lnTo>
                  <a:lnTo>
                    <a:pt x="2831104" y="2667851"/>
                  </a:lnTo>
                  <a:lnTo>
                    <a:pt x="2789301" y="2689868"/>
                  </a:lnTo>
                  <a:lnTo>
                    <a:pt x="2746709" y="2710979"/>
                  </a:lnTo>
                  <a:lnTo>
                    <a:pt x="2703349" y="2731164"/>
                  </a:lnTo>
                  <a:lnTo>
                    <a:pt x="2659242" y="2750409"/>
                  </a:lnTo>
                  <a:lnTo>
                    <a:pt x="2614410" y="2768694"/>
                  </a:lnTo>
                  <a:lnTo>
                    <a:pt x="2568875" y="2786004"/>
                  </a:lnTo>
                  <a:lnTo>
                    <a:pt x="2522656" y="2802321"/>
                  </a:lnTo>
                  <a:lnTo>
                    <a:pt x="2475777" y="2817628"/>
                  </a:lnTo>
                  <a:lnTo>
                    <a:pt x="2428257" y="2831908"/>
                  </a:lnTo>
                  <a:lnTo>
                    <a:pt x="2380119" y="2845144"/>
                  </a:lnTo>
                  <a:lnTo>
                    <a:pt x="2331383" y="2857319"/>
                  </a:lnTo>
                  <a:lnTo>
                    <a:pt x="2282071" y="2868415"/>
                  </a:lnTo>
                  <a:lnTo>
                    <a:pt x="2232204" y="2878416"/>
                  </a:lnTo>
                  <a:lnTo>
                    <a:pt x="2181803" y="2887304"/>
                  </a:lnTo>
                  <a:lnTo>
                    <a:pt x="2130890" y="2895063"/>
                  </a:lnTo>
                  <a:lnTo>
                    <a:pt x="2079486" y="2901675"/>
                  </a:lnTo>
                  <a:lnTo>
                    <a:pt x="2027612" y="2907123"/>
                  </a:lnTo>
                  <a:lnTo>
                    <a:pt x="1975290" y="2911390"/>
                  </a:lnTo>
                  <a:lnTo>
                    <a:pt x="1922541" y="2914460"/>
                  </a:lnTo>
                  <a:lnTo>
                    <a:pt x="1869385" y="2916314"/>
                  </a:lnTo>
                  <a:lnTo>
                    <a:pt x="1815845" y="2916935"/>
                  </a:lnTo>
                  <a:lnTo>
                    <a:pt x="1762306" y="2916314"/>
                  </a:lnTo>
                  <a:lnTo>
                    <a:pt x="1709150" y="2914460"/>
                  </a:lnTo>
                  <a:lnTo>
                    <a:pt x="1656401" y="2911390"/>
                  </a:lnTo>
                  <a:lnTo>
                    <a:pt x="1604079" y="2907123"/>
                  </a:lnTo>
                  <a:lnTo>
                    <a:pt x="1552205" y="2901675"/>
                  </a:lnTo>
                  <a:lnTo>
                    <a:pt x="1500801" y="2895063"/>
                  </a:lnTo>
                  <a:lnTo>
                    <a:pt x="1449888" y="2887304"/>
                  </a:lnTo>
                  <a:lnTo>
                    <a:pt x="1399487" y="2878416"/>
                  </a:lnTo>
                  <a:lnTo>
                    <a:pt x="1349620" y="2868415"/>
                  </a:lnTo>
                  <a:lnTo>
                    <a:pt x="1300308" y="2857319"/>
                  </a:lnTo>
                  <a:lnTo>
                    <a:pt x="1251572" y="2845144"/>
                  </a:lnTo>
                  <a:lnTo>
                    <a:pt x="1203434" y="2831908"/>
                  </a:lnTo>
                  <a:lnTo>
                    <a:pt x="1155914" y="2817628"/>
                  </a:lnTo>
                  <a:lnTo>
                    <a:pt x="1109035" y="2802321"/>
                  </a:lnTo>
                  <a:lnTo>
                    <a:pt x="1062816" y="2786004"/>
                  </a:lnTo>
                  <a:lnTo>
                    <a:pt x="1017281" y="2768694"/>
                  </a:lnTo>
                  <a:lnTo>
                    <a:pt x="972449" y="2750409"/>
                  </a:lnTo>
                  <a:lnTo>
                    <a:pt x="928342" y="2731164"/>
                  </a:lnTo>
                  <a:lnTo>
                    <a:pt x="884982" y="2710979"/>
                  </a:lnTo>
                  <a:lnTo>
                    <a:pt x="842390" y="2689868"/>
                  </a:lnTo>
                  <a:lnTo>
                    <a:pt x="800587" y="2667851"/>
                  </a:lnTo>
                  <a:lnTo>
                    <a:pt x="759594" y="2644943"/>
                  </a:lnTo>
                  <a:lnTo>
                    <a:pt x="719433" y="2621162"/>
                  </a:lnTo>
                  <a:lnTo>
                    <a:pt x="680125" y="2596525"/>
                  </a:lnTo>
                  <a:lnTo>
                    <a:pt x="641691" y="2571049"/>
                  </a:lnTo>
                  <a:lnTo>
                    <a:pt x="604152" y="2544751"/>
                  </a:lnTo>
                  <a:lnTo>
                    <a:pt x="567531" y="2517649"/>
                  </a:lnTo>
                  <a:lnTo>
                    <a:pt x="531847" y="2489758"/>
                  </a:lnTo>
                  <a:lnTo>
                    <a:pt x="497123" y="2461098"/>
                  </a:lnTo>
                  <a:lnTo>
                    <a:pt x="463379" y="2431683"/>
                  </a:lnTo>
                  <a:lnTo>
                    <a:pt x="430638" y="2401533"/>
                  </a:lnTo>
                  <a:lnTo>
                    <a:pt x="398919" y="2370663"/>
                  </a:lnTo>
                  <a:lnTo>
                    <a:pt x="368245" y="2339091"/>
                  </a:lnTo>
                  <a:lnTo>
                    <a:pt x="338637" y="2306834"/>
                  </a:lnTo>
                  <a:lnTo>
                    <a:pt x="310116" y="2273909"/>
                  </a:lnTo>
                  <a:lnTo>
                    <a:pt x="282704" y="2240333"/>
                  </a:lnTo>
                  <a:lnTo>
                    <a:pt x="256421" y="2206123"/>
                  </a:lnTo>
                  <a:lnTo>
                    <a:pt x="231289" y="2171297"/>
                  </a:lnTo>
                  <a:lnTo>
                    <a:pt x="207330" y="2135871"/>
                  </a:lnTo>
                  <a:lnTo>
                    <a:pt x="184563" y="2099863"/>
                  </a:lnTo>
                  <a:lnTo>
                    <a:pt x="163012" y="2063289"/>
                  </a:lnTo>
                  <a:lnTo>
                    <a:pt x="142697" y="2026167"/>
                  </a:lnTo>
                  <a:lnTo>
                    <a:pt x="123639" y="1988514"/>
                  </a:lnTo>
                  <a:lnTo>
                    <a:pt x="105860" y="1950347"/>
                  </a:lnTo>
                  <a:lnTo>
                    <a:pt x="89381" y="1911683"/>
                  </a:lnTo>
                  <a:lnTo>
                    <a:pt x="74224" y="1872539"/>
                  </a:lnTo>
                  <a:lnTo>
                    <a:pt x="60408" y="1832932"/>
                  </a:lnTo>
                  <a:lnTo>
                    <a:pt x="47957" y="1792879"/>
                  </a:lnTo>
                  <a:lnTo>
                    <a:pt x="36891" y="1752398"/>
                  </a:lnTo>
                  <a:lnTo>
                    <a:pt x="27231" y="1711506"/>
                  </a:lnTo>
                  <a:lnTo>
                    <a:pt x="18999" y="1670219"/>
                  </a:lnTo>
                  <a:lnTo>
                    <a:pt x="12216" y="1628555"/>
                  </a:lnTo>
                  <a:lnTo>
                    <a:pt x="6903" y="1586530"/>
                  </a:lnTo>
                  <a:lnTo>
                    <a:pt x="3082" y="1544163"/>
                  </a:lnTo>
                  <a:lnTo>
                    <a:pt x="774" y="1501470"/>
                  </a:lnTo>
                  <a:lnTo>
                    <a:pt x="0" y="1458467"/>
                  </a:lnTo>
                  <a:close/>
                </a:path>
              </a:pathLst>
            </a:custGeom>
            <a:ln w="25400">
              <a:solidFill>
                <a:srgbClr val="BB4F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00135" y="3118967"/>
            <a:ext cx="268478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10" dirty="0">
                <a:solidFill>
                  <a:srgbClr val="FFFFFF"/>
                </a:solidFill>
              </a:rPr>
              <a:t>Reconciling</a:t>
            </a:r>
            <a:endParaRPr sz="37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8536" y="521208"/>
            <a:ext cx="3677411" cy="4693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6D1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559</Words>
  <Application>Microsoft Office PowerPoint</Application>
  <PresentationFormat>Widescreen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PowerPoint Presentation</vt:lpstr>
      <vt:lpstr>Good &amp; Services Reconciliation Procedures</vt:lpstr>
      <vt:lpstr>We will go over..</vt:lpstr>
      <vt:lpstr>Logging On</vt:lpstr>
      <vt:lpstr>User Log In</vt:lpstr>
      <vt:lpstr>User Profiles</vt:lpstr>
      <vt:lpstr>PowerPoint Presentation</vt:lpstr>
      <vt:lpstr>User Profile (PTA)</vt:lpstr>
      <vt:lpstr>Reconciling</vt:lpstr>
      <vt:lpstr>Reconciling: What we expect</vt:lpstr>
      <vt:lpstr>A Transaction:</vt:lpstr>
      <vt:lpstr>PowerPoint Presentation</vt:lpstr>
      <vt:lpstr>A Transaction:</vt:lpstr>
      <vt:lpstr>A Transaction:</vt:lpstr>
      <vt:lpstr>A Transaction:</vt:lpstr>
      <vt:lpstr>Select PTA- Will default or speak to your manager/approver/PI in what to select.</vt:lpstr>
      <vt:lpstr>Now let’s Go Live and apply it all… https://www.caltech.edu/</vt:lpstr>
      <vt:lpstr>PowerPoint Presentation</vt:lpstr>
      <vt:lpstr>Itemization: Z-PTA Allocation</vt:lpstr>
    </vt:vector>
  </TitlesOfParts>
  <Company>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Hurst, Sophia N.</dc:creator>
  <cp:lastModifiedBy>Gudino, Lupe</cp:lastModifiedBy>
  <cp:revision>2</cp:revision>
  <dcterms:created xsi:type="dcterms:W3CDTF">2024-11-20T17:06:00Z</dcterms:created>
  <dcterms:modified xsi:type="dcterms:W3CDTF">2025-07-30T15:05:25Z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2024-02-28T00:00:00Z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2024-11-20T00:00:00Z</vt:filetime>
  </property>
  <property fmtid="{D5CDD505-2E9C-101B-9397-08002B2CF9AE}" pid="5" name="Producer">
    <vt:lpwstr>Adobe PDF Library 23.8.75</vt:lpwstr>
  </property>
</Properties>
</file>